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63" r:id="rId2"/>
  </p:sldMasterIdLst>
  <p:notesMasterIdLst>
    <p:notesMasterId r:id="rId33"/>
  </p:notesMasterIdLst>
  <p:handoutMasterIdLst>
    <p:handoutMasterId r:id="rId34"/>
  </p:handoutMasterIdLst>
  <p:sldIdLst>
    <p:sldId id="261" r:id="rId3"/>
    <p:sldId id="263" r:id="rId4"/>
    <p:sldId id="301" r:id="rId5"/>
    <p:sldId id="313" r:id="rId6"/>
    <p:sldId id="302" r:id="rId7"/>
    <p:sldId id="305" r:id="rId8"/>
    <p:sldId id="306" r:id="rId9"/>
    <p:sldId id="303" r:id="rId10"/>
    <p:sldId id="300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99" r:id="rId25"/>
    <p:sldId id="314" r:id="rId26"/>
    <p:sldId id="307" r:id="rId27"/>
    <p:sldId id="309" r:id="rId28"/>
    <p:sldId id="310" r:id="rId29"/>
    <p:sldId id="311" r:id="rId30"/>
    <p:sldId id="312" r:id="rId31"/>
    <p:sldId id="285" r:id="rId32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259BF2-3892-D649-BE10-5824D2C1E6FD}" v="88" dt="2020-06-11T04:14:38.483"/>
    <p1510:client id="{80C7D2D5-B419-274B-B0BF-C0A60470CE7B}" v="34" dt="2020-06-11T02:58:03.512"/>
    <p1510:client id="{D1C3FCF6-6C93-5A4C-B00A-56F8C97BADCC}" v="9" dt="2020-06-11T16:56:44.2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8"/>
    <p:restoredTop sz="71429"/>
  </p:normalViewPr>
  <p:slideViewPr>
    <p:cSldViewPr snapToGrid="0">
      <p:cViewPr varScale="1">
        <p:scale>
          <a:sx n="89" d="100"/>
          <a:sy n="89" d="100"/>
        </p:scale>
        <p:origin x="294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6/11/relationships/changesInfo" Target="changesInfos/changesInfo1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 Corredor Montenegro" userId="8ba6318c-fdbf-46b3-9344-4c1b430d8798" providerId="ADAL" clId="{FAC42895-D0F9-A943-831C-FBE729D6CC20}"/>
    <pc:docChg chg="undo custSel addSld delSld modSld sldOrd">
      <pc:chgData name="David  Corredor Montenegro" userId="8ba6318c-fdbf-46b3-9344-4c1b430d8798" providerId="ADAL" clId="{FAC42895-D0F9-A943-831C-FBE729D6CC20}" dt="2020-06-10T20:44:18.299" v="695"/>
      <pc:docMkLst>
        <pc:docMk/>
      </pc:docMkLst>
      <pc:sldChg chg="addSp delSp modSp">
        <pc:chgData name="David  Corredor Montenegro" userId="8ba6318c-fdbf-46b3-9344-4c1b430d8798" providerId="ADAL" clId="{FAC42895-D0F9-A943-831C-FBE729D6CC20}" dt="2020-06-10T20:43:26.127" v="681" actId="20577"/>
        <pc:sldMkLst>
          <pc:docMk/>
          <pc:sldMk cId="3809029425" sldId="263"/>
        </pc:sldMkLst>
        <pc:spChg chg="mod">
          <ac:chgData name="David  Corredor Montenegro" userId="8ba6318c-fdbf-46b3-9344-4c1b430d8798" providerId="ADAL" clId="{FAC42895-D0F9-A943-831C-FBE729D6CC20}" dt="2020-06-10T20:43:26.127" v="681" actId="20577"/>
          <ac:spMkLst>
            <pc:docMk/>
            <pc:sldMk cId="3809029425" sldId="263"/>
            <ac:spMk id="2" creationId="{00000000-0000-0000-0000-000000000000}"/>
          </ac:spMkLst>
        </pc:spChg>
        <pc:spChg chg="add mod">
          <ac:chgData name="David  Corredor Montenegro" userId="8ba6318c-fdbf-46b3-9344-4c1b430d8798" providerId="ADAL" clId="{FAC42895-D0F9-A943-831C-FBE729D6CC20}" dt="2020-06-10T20:11:30.206" v="18" actId="1076"/>
          <ac:spMkLst>
            <pc:docMk/>
            <pc:sldMk cId="3809029425" sldId="263"/>
            <ac:spMk id="5" creationId="{77730999-A9E9-9D45-BED9-5E322155E369}"/>
          </ac:spMkLst>
        </pc:spChg>
        <pc:spChg chg="mod">
          <ac:chgData name="David  Corredor Montenegro" userId="8ba6318c-fdbf-46b3-9344-4c1b430d8798" providerId="ADAL" clId="{FAC42895-D0F9-A943-831C-FBE729D6CC20}" dt="2020-06-10T20:10:24.755" v="7"/>
          <ac:spMkLst>
            <pc:docMk/>
            <pc:sldMk cId="3809029425" sldId="263"/>
            <ac:spMk id="12" creationId="{6018E141-77D5-B147-951A-7D0021A5E2E3}"/>
          </ac:spMkLst>
        </pc:spChg>
        <pc:picChg chg="add mod">
          <ac:chgData name="David  Corredor Montenegro" userId="8ba6318c-fdbf-46b3-9344-4c1b430d8798" providerId="ADAL" clId="{FAC42895-D0F9-A943-831C-FBE729D6CC20}" dt="2020-06-10T20:10:55.706" v="14" actId="1076"/>
          <ac:picMkLst>
            <pc:docMk/>
            <pc:sldMk cId="3809029425" sldId="263"/>
            <ac:picMk id="4" creationId="{3EA9E906-6F41-BE4A-97FB-7BAC61353CF8}"/>
          </ac:picMkLst>
        </pc:picChg>
        <pc:picChg chg="del">
          <ac:chgData name="David  Corredor Montenegro" userId="8ba6318c-fdbf-46b3-9344-4c1b430d8798" providerId="ADAL" clId="{FAC42895-D0F9-A943-831C-FBE729D6CC20}" dt="2020-06-10T20:10:01.949" v="5" actId="478"/>
          <ac:picMkLst>
            <pc:docMk/>
            <pc:sldMk cId="3809029425" sldId="263"/>
            <ac:picMk id="11" creationId="{3F26654A-6471-664E-8643-9F86CF847818}"/>
          </ac:picMkLst>
        </pc:picChg>
      </pc:sldChg>
      <pc:sldChg chg="addSp delSp modSp add">
        <pc:chgData name="David  Corredor Montenegro" userId="8ba6318c-fdbf-46b3-9344-4c1b430d8798" providerId="ADAL" clId="{FAC42895-D0F9-A943-831C-FBE729D6CC20}" dt="2020-06-10T20:43:42.815" v="686"/>
        <pc:sldMkLst>
          <pc:docMk/>
          <pc:sldMk cId="1338673142" sldId="264"/>
        </pc:sldMkLst>
        <pc:spChg chg="add del mod">
          <ac:chgData name="David  Corredor Montenegro" userId="8ba6318c-fdbf-46b3-9344-4c1b430d8798" providerId="ADAL" clId="{FAC42895-D0F9-A943-831C-FBE729D6CC20}" dt="2020-06-10T20:43:42.815" v="686"/>
          <ac:spMkLst>
            <pc:docMk/>
            <pc:sldMk cId="1338673142" sldId="264"/>
            <ac:spMk id="2" creationId="{00000000-0000-0000-0000-000000000000}"/>
          </ac:spMkLst>
        </pc:spChg>
        <pc:spChg chg="add mod">
          <ac:chgData name="David  Corredor Montenegro" userId="8ba6318c-fdbf-46b3-9344-4c1b430d8798" providerId="ADAL" clId="{FAC42895-D0F9-A943-831C-FBE729D6CC20}" dt="2020-06-10T20:12:29.799" v="27" actId="14100"/>
          <ac:spMkLst>
            <pc:docMk/>
            <pc:sldMk cId="1338673142" sldId="264"/>
            <ac:spMk id="8" creationId="{1E91A53F-0AD6-D34A-8013-752F2D34209F}"/>
          </ac:spMkLst>
        </pc:spChg>
        <pc:spChg chg="add del mod">
          <ac:chgData name="David  Corredor Montenegro" userId="8ba6318c-fdbf-46b3-9344-4c1b430d8798" providerId="ADAL" clId="{FAC42895-D0F9-A943-831C-FBE729D6CC20}" dt="2020-06-10T20:43:35.553" v="685" actId="478"/>
          <ac:spMkLst>
            <pc:docMk/>
            <pc:sldMk cId="1338673142" sldId="264"/>
            <ac:spMk id="9" creationId="{E0B889C0-3CE5-B845-8A59-6DD776F55735}"/>
          </ac:spMkLst>
        </pc:spChg>
        <pc:spChg chg="add del mod">
          <ac:chgData name="David  Corredor Montenegro" userId="8ba6318c-fdbf-46b3-9344-4c1b430d8798" providerId="ADAL" clId="{FAC42895-D0F9-A943-831C-FBE729D6CC20}" dt="2020-06-10T20:43:34.845" v="684"/>
          <ac:spMkLst>
            <pc:docMk/>
            <pc:sldMk cId="1338673142" sldId="264"/>
            <ac:spMk id="11" creationId="{01BB2A17-2DC6-0349-903F-E8E82BC667D3}"/>
          </ac:spMkLst>
        </pc:spChg>
        <pc:spChg chg="mod">
          <ac:chgData name="David  Corredor Montenegro" userId="8ba6318c-fdbf-46b3-9344-4c1b430d8798" providerId="ADAL" clId="{FAC42895-D0F9-A943-831C-FBE729D6CC20}" dt="2020-06-10T20:16:28.940" v="109" actId="20577"/>
          <ac:spMkLst>
            <pc:docMk/>
            <pc:sldMk cId="1338673142" sldId="264"/>
            <ac:spMk id="12" creationId="{6018E141-77D5-B147-951A-7D0021A5E2E3}"/>
          </ac:spMkLst>
        </pc:spChg>
        <pc:picChg chg="add mod">
          <ac:chgData name="David  Corredor Montenegro" userId="8ba6318c-fdbf-46b3-9344-4c1b430d8798" providerId="ADAL" clId="{FAC42895-D0F9-A943-831C-FBE729D6CC20}" dt="2020-06-10T20:12:13.152" v="24" actId="1076"/>
          <ac:picMkLst>
            <pc:docMk/>
            <pc:sldMk cId="1338673142" sldId="264"/>
            <ac:picMk id="6" creationId="{C21C8E50-BA06-E742-80A6-B85B9B5FD48A}"/>
          </ac:picMkLst>
        </pc:picChg>
      </pc:sldChg>
      <pc:sldChg chg="del">
        <pc:chgData name="David  Corredor Montenegro" userId="8ba6318c-fdbf-46b3-9344-4c1b430d8798" providerId="ADAL" clId="{FAC42895-D0F9-A943-831C-FBE729D6CC20}" dt="2020-06-10T20:09:50.719" v="0" actId="2696"/>
        <pc:sldMkLst>
          <pc:docMk/>
          <pc:sldMk cId="3094599095" sldId="264"/>
        </pc:sldMkLst>
      </pc:sldChg>
      <pc:sldChg chg="del">
        <pc:chgData name="David  Corredor Montenegro" userId="8ba6318c-fdbf-46b3-9344-4c1b430d8798" providerId="ADAL" clId="{FAC42895-D0F9-A943-831C-FBE729D6CC20}" dt="2020-06-10T20:09:50.730" v="1" actId="2696"/>
        <pc:sldMkLst>
          <pc:docMk/>
          <pc:sldMk cId="1157101278" sldId="265"/>
        </pc:sldMkLst>
      </pc:sldChg>
      <pc:sldChg chg="addSp delSp modSp add">
        <pc:chgData name="David  Corredor Montenegro" userId="8ba6318c-fdbf-46b3-9344-4c1b430d8798" providerId="ADAL" clId="{FAC42895-D0F9-A943-831C-FBE729D6CC20}" dt="2020-06-10T20:43:45.774" v="687"/>
        <pc:sldMkLst>
          <pc:docMk/>
          <pc:sldMk cId="3422916773" sldId="265"/>
        </pc:sldMkLst>
        <pc:spChg chg="mod">
          <ac:chgData name="David  Corredor Montenegro" userId="8ba6318c-fdbf-46b3-9344-4c1b430d8798" providerId="ADAL" clId="{FAC42895-D0F9-A943-831C-FBE729D6CC20}" dt="2020-06-10T20:43:45.774" v="687"/>
          <ac:spMkLst>
            <pc:docMk/>
            <pc:sldMk cId="3422916773" sldId="265"/>
            <ac:spMk id="2" creationId="{00000000-0000-0000-0000-000000000000}"/>
          </ac:spMkLst>
        </pc:spChg>
        <pc:spChg chg="mod">
          <ac:chgData name="David  Corredor Montenegro" userId="8ba6318c-fdbf-46b3-9344-4c1b430d8798" providerId="ADAL" clId="{FAC42895-D0F9-A943-831C-FBE729D6CC20}" dt="2020-06-10T20:15:44.899" v="53" actId="1076"/>
          <ac:spMkLst>
            <pc:docMk/>
            <pc:sldMk cId="3422916773" sldId="265"/>
            <ac:spMk id="5" creationId="{77730999-A9E9-9D45-BED9-5E322155E369}"/>
          </ac:spMkLst>
        </pc:spChg>
        <pc:spChg chg="del">
          <ac:chgData name="David  Corredor Montenegro" userId="8ba6318c-fdbf-46b3-9344-4c1b430d8798" providerId="ADAL" clId="{FAC42895-D0F9-A943-831C-FBE729D6CC20}" dt="2020-06-10T20:12:51.604" v="31" actId="478"/>
          <ac:spMkLst>
            <pc:docMk/>
            <pc:sldMk cId="3422916773" sldId="265"/>
            <ac:spMk id="8" creationId="{1E91A53F-0AD6-D34A-8013-752F2D34209F}"/>
          </ac:spMkLst>
        </pc:spChg>
        <pc:spChg chg="mod">
          <ac:chgData name="David  Corredor Montenegro" userId="8ba6318c-fdbf-46b3-9344-4c1b430d8798" providerId="ADAL" clId="{FAC42895-D0F9-A943-831C-FBE729D6CC20}" dt="2020-06-10T20:16:52.253" v="123" actId="20577"/>
          <ac:spMkLst>
            <pc:docMk/>
            <pc:sldMk cId="3422916773" sldId="265"/>
            <ac:spMk id="12" creationId="{6018E141-77D5-B147-951A-7D0021A5E2E3}"/>
          </ac:spMkLst>
        </pc:spChg>
        <pc:picChg chg="del">
          <ac:chgData name="David  Corredor Montenegro" userId="8ba6318c-fdbf-46b3-9344-4c1b430d8798" providerId="ADAL" clId="{FAC42895-D0F9-A943-831C-FBE729D6CC20}" dt="2020-06-10T20:12:50.380" v="30" actId="478"/>
          <ac:picMkLst>
            <pc:docMk/>
            <pc:sldMk cId="3422916773" sldId="265"/>
            <ac:picMk id="4" creationId="{3EA9E906-6F41-BE4A-97FB-7BAC61353CF8}"/>
          </ac:picMkLst>
        </pc:picChg>
        <pc:picChg chg="del">
          <ac:chgData name="David  Corredor Montenegro" userId="8ba6318c-fdbf-46b3-9344-4c1b430d8798" providerId="ADAL" clId="{FAC42895-D0F9-A943-831C-FBE729D6CC20}" dt="2020-06-10T20:12:49.304" v="29" actId="478"/>
          <ac:picMkLst>
            <pc:docMk/>
            <pc:sldMk cId="3422916773" sldId="265"/>
            <ac:picMk id="6" creationId="{C21C8E50-BA06-E742-80A6-B85B9B5FD48A}"/>
          </ac:picMkLst>
        </pc:picChg>
        <pc:picChg chg="add mod">
          <ac:chgData name="David  Corredor Montenegro" userId="8ba6318c-fdbf-46b3-9344-4c1b430d8798" providerId="ADAL" clId="{FAC42895-D0F9-A943-831C-FBE729D6CC20}" dt="2020-06-10T20:15:38.675" v="52" actId="1076"/>
          <ac:picMkLst>
            <pc:docMk/>
            <pc:sldMk cId="3422916773" sldId="265"/>
            <ac:picMk id="7" creationId="{F06EC244-C4F5-304B-AB5E-818731F3FCB8}"/>
          </ac:picMkLst>
        </pc:picChg>
        <pc:picChg chg="add del mod">
          <ac:chgData name="David  Corredor Montenegro" userId="8ba6318c-fdbf-46b3-9344-4c1b430d8798" providerId="ADAL" clId="{FAC42895-D0F9-A943-831C-FBE729D6CC20}" dt="2020-06-10T20:13:40.412" v="47" actId="478"/>
          <ac:picMkLst>
            <pc:docMk/>
            <pc:sldMk cId="3422916773" sldId="265"/>
            <ac:picMk id="10" creationId="{41102B5A-463C-414B-8C47-BE1C55DB6767}"/>
          </ac:picMkLst>
        </pc:picChg>
      </pc:sldChg>
      <pc:sldChg chg="del">
        <pc:chgData name="David  Corredor Montenegro" userId="8ba6318c-fdbf-46b3-9344-4c1b430d8798" providerId="ADAL" clId="{FAC42895-D0F9-A943-831C-FBE729D6CC20}" dt="2020-06-10T20:09:50.744" v="2" actId="2696"/>
        <pc:sldMkLst>
          <pc:docMk/>
          <pc:sldMk cId="2838219752" sldId="266"/>
        </pc:sldMkLst>
      </pc:sldChg>
      <pc:sldChg chg="addSp modSp add">
        <pc:chgData name="David  Corredor Montenegro" userId="8ba6318c-fdbf-46b3-9344-4c1b430d8798" providerId="ADAL" clId="{FAC42895-D0F9-A943-831C-FBE729D6CC20}" dt="2020-06-10T20:43:49.313" v="688"/>
        <pc:sldMkLst>
          <pc:docMk/>
          <pc:sldMk cId="3442528419" sldId="266"/>
        </pc:sldMkLst>
        <pc:spChg chg="mod">
          <ac:chgData name="David  Corredor Montenegro" userId="8ba6318c-fdbf-46b3-9344-4c1b430d8798" providerId="ADAL" clId="{FAC42895-D0F9-A943-831C-FBE729D6CC20}" dt="2020-06-10T20:43:49.313" v="688"/>
          <ac:spMkLst>
            <pc:docMk/>
            <pc:sldMk cId="3442528419" sldId="266"/>
            <ac:spMk id="2" creationId="{00000000-0000-0000-0000-000000000000}"/>
          </ac:spMkLst>
        </pc:spChg>
        <pc:spChg chg="add mod">
          <ac:chgData name="David  Corredor Montenegro" userId="8ba6318c-fdbf-46b3-9344-4c1b430d8798" providerId="ADAL" clId="{FAC42895-D0F9-A943-831C-FBE729D6CC20}" dt="2020-06-10T20:14:13.496" v="50" actId="14100"/>
          <ac:spMkLst>
            <pc:docMk/>
            <pc:sldMk cId="3442528419" sldId="266"/>
            <ac:spMk id="8" creationId="{37904083-60E9-8F49-8D18-B0DAD4CE9122}"/>
          </ac:spMkLst>
        </pc:spChg>
        <pc:spChg chg="mod">
          <ac:chgData name="David  Corredor Montenegro" userId="8ba6318c-fdbf-46b3-9344-4c1b430d8798" providerId="ADAL" clId="{FAC42895-D0F9-A943-831C-FBE729D6CC20}" dt="2020-06-10T20:17:42.105" v="223" actId="790"/>
          <ac:spMkLst>
            <pc:docMk/>
            <pc:sldMk cId="3442528419" sldId="266"/>
            <ac:spMk id="12" creationId="{6018E141-77D5-B147-951A-7D0021A5E2E3}"/>
          </ac:spMkLst>
        </pc:spChg>
      </pc:sldChg>
      <pc:sldChg chg="addSp delSp modSp add">
        <pc:chgData name="David  Corredor Montenegro" userId="8ba6318c-fdbf-46b3-9344-4c1b430d8798" providerId="ADAL" clId="{FAC42895-D0F9-A943-831C-FBE729D6CC20}" dt="2020-06-10T20:43:53.023" v="689"/>
        <pc:sldMkLst>
          <pc:docMk/>
          <pc:sldMk cId="3059104591" sldId="267"/>
        </pc:sldMkLst>
        <pc:spChg chg="mod">
          <ac:chgData name="David  Corredor Montenegro" userId="8ba6318c-fdbf-46b3-9344-4c1b430d8798" providerId="ADAL" clId="{FAC42895-D0F9-A943-831C-FBE729D6CC20}" dt="2020-06-10T20:43:53.023" v="689"/>
          <ac:spMkLst>
            <pc:docMk/>
            <pc:sldMk cId="3059104591" sldId="267"/>
            <ac:spMk id="2" creationId="{00000000-0000-0000-0000-000000000000}"/>
          </ac:spMkLst>
        </pc:spChg>
        <pc:spChg chg="mod">
          <ac:chgData name="David  Corredor Montenegro" userId="8ba6318c-fdbf-46b3-9344-4c1b430d8798" providerId="ADAL" clId="{FAC42895-D0F9-A943-831C-FBE729D6CC20}" dt="2020-06-10T20:22:55.380" v="311" actId="14100"/>
          <ac:spMkLst>
            <pc:docMk/>
            <pc:sldMk cId="3059104591" sldId="267"/>
            <ac:spMk id="5" creationId="{77730999-A9E9-9D45-BED9-5E322155E369}"/>
          </ac:spMkLst>
        </pc:spChg>
        <pc:spChg chg="del">
          <ac:chgData name="David  Corredor Montenegro" userId="8ba6318c-fdbf-46b3-9344-4c1b430d8798" providerId="ADAL" clId="{FAC42895-D0F9-A943-831C-FBE729D6CC20}" dt="2020-06-10T20:19:26.931" v="231" actId="478"/>
          <ac:spMkLst>
            <pc:docMk/>
            <pc:sldMk cId="3059104591" sldId="267"/>
            <ac:spMk id="8" creationId="{37904083-60E9-8F49-8D18-B0DAD4CE9122}"/>
          </ac:spMkLst>
        </pc:spChg>
        <pc:spChg chg="add mod">
          <ac:chgData name="David  Corredor Montenegro" userId="8ba6318c-fdbf-46b3-9344-4c1b430d8798" providerId="ADAL" clId="{FAC42895-D0F9-A943-831C-FBE729D6CC20}" dt="2020-06-10T20:22:24.671" v="305" actId="1035"/>
          <ac:spMkLst>
            <pc:docMk/>
            <pc:sldMk cId="3059104591" sldId="267"/>
            <ac:spMk id="11" creationId="{71972D37-C816-F94E-B812-43A2525889D8}"/>
          </ac:spMkLst>
        </pc:spChg>
        <pc:spChg chg="mod">
          <ac:chgData name="David  Corredor Montenegro" userId="8ba6318c-fdbf-46b3-9344-4c1b430d8798" providerId="ADAL" clId="{FAC42895-D0F9-A943-831C-FBE729D6CC20}" dt="2020-06-10T20:29:42.396" v="496" actId="20577"/>
          <ac:spMkLst>
            <pc:docMk/>
            <pc:sldMk cId="3059104591" sldId="267"/>
            <ac:spMk id="12" creationId="{6018E141-77D5-B147-951A-7D0021A5E2E3}"/>
          </ac:spMkLst>
        </pc:spChg>
        <pc:spChg chg="add mod">
          <ac:chgData name="David  Corredor Montenegro" userId="8ba6318c-fdbf-46b3-9344-4c1b430d8798" providerId="ADAL" clId="{FAC42895-D0F9-A943-831C-FBE729D6CC20}" dt="2020-06-10T20:22:24.671" v="305" actId="1035"/>
          <ac:spMkLst>
            <pc:docMk/>
            <pc:sldMk cId="3059104591" sldId="267"/>
            <ac:spMk id="13" creationId="{87F60D7D-E112-7A41-8579-5503E0674FC2}"/>
          </ac:spMkLst>
        </pc:spChg>
        <pc:spChg chg="add mod">
          <ac:chgData name="David  Corredor Montenegro" userId="8ba6318c-fdbf-46b3-9344-4c1b430d8798" providerId="ADAL" clId="{FAC42895-D0F9-A943-831C-FBE729D6CC20}" dt="2020-06-10T20:23:08.792" v="315" actId="1076"/>
          <ac:spMkLst>
            <pc:docMk/>
            <pc:sldMk cId="3059104591" sldId="267"/>
            <ac:spMk id="14" creationId="{7A69D252-26B8-B543-81F9-B49808C45B39}"/>
          </ac:spMkLst>
        </pc:spChg>
        <pc:spChg chg="add del mod">
          <ac:chgData name="David  Corredor Montenegro" userId="8ba6318c-fdbf-46b3-9344-4c1b430d8798" providerId="ADAL" clId="{FAC42895-D0F9-A943-831C-FBE729D6CC20}" dt="2020-06-10T20:29:23.972" v="456" actId="478"/>
          <ac:spMkLst>
            <pc:docMk/>
            <pc:sldMk cId="3059104591" sldId="267"/>
            <ac:spMk id="15" creationId="{4D65F175-25B6-2944-800A-C04300FE3E38}"/>
          </ac:spMkLst>
        </pc:spChg>
        <pc:picChg chg="add mod">
          <ac:chgData name="David  Corredor Montenegro" userId="8ba6318c-fdbf-46b3-9344-4c1b430d8798" providerId="ADAL" clId="{FAC42895-D0F9-A943-831C-FBE729D6CC20}" dt="2020-06-10T20:22:24.671" v="305" actId="1035"/>
          <ac:picMkLst>
            <pc:docMk/>
            <pc:sldMk cId="3059104591" sldId="267"/>
            <ac:picMk id="4" creationId="{963AEA2B-4763-E640-AC07-05E3553397E3}"/>
          </ac:picMkLst>
        </pc:picChg>
        <pc:picChg chg="del">
          <ac:chgData name="David  Corredor Montenegro" userId="8ba6318c-fdbf-46b3-9344-4c1b430d8798" providerId="ADAL" clId="{FAC42895-D0F9-A943-831C-FBE729D6CC20}" dt="2020-06-10T20:19:25.114" v="230" actId="478"/>
          <ac:picMkLst>
            <pc:docMk/>
            <pc:sldMk cId="3059104591" sldId="267"/>
            <ac:picMk id="7" creationId="{F06EC244-C4F5-304B-AB5E-818731F3FCB8}"/>
          </ac:picMkLst>
        </pc:picChg>
        <pc:picChg chg="add mod">
          <ac:chgData name="David  Corredor Montenegro" userId="8ba6318c-fdbf-46b3-9344-4c1b430d8798" providerId="ADAL" clId="{FAC42895-D0F9-A943-831C-FBE729D6CC20}" dt="2020-06-10T20:22:24.671" v="305" actId="1035"/>
          <ac:picMkLst>
            <pc:docMk/>
            <pc:sldMk cId="3059104591" sldId="267"/>
            <ac:picMk id="9" creationId="{45A01485-AF05-F34F-B531-5273F0C65B56}"/>
          </ac:picMkLst>
        </pc:picChg>
        <pc:picChg chg="del">
          <ac:chgData name="David  Corredor Montenegro" userId="8ba6318c-fdbf-46b3-9344-4c1b430d8798" providerId="ADAL" clId="{FAC42895-D0F9-A943-831C-FBE729D6CC20}" dt="2020-06-10T20:19:24.229" v="229" actId="478"/>
          <ac:picMkLst>
            <pc:docMk/>
            <pc:sldMk cId="3059104591" sldId="267"/>
            <ac:picMk id="10" creationId="{41102B5A-463C-414B-8C47-BE1C55DB6767}"/>
          </ac:picMkLst>
        </pc:picChg>
      </pc:sldChg>
      <pc:sldChg chg="del">
        <pc:chgData name="David  Corredor Montenegro" userId="8ba6318c-fdbf-46b3-9344-4c1b430d8798" providerId="ADAL" clId="{FAC42895-D0F9-A943-831C-FBE729D6CC20}" dt="2020-06-10T20:09:50.754" v="3" actId="2696"/>
        <pc:sldMkLst>
          <pc:docMk/>
          <pc:sldMk cId="4103564582" sldId="267"/>
        </pc:sldMkLst>
      </pc:sldChg>
      <pc:sldChg chg="add del">
        <pc:chgData name="David  Corredor Montenegro" userId="8ba6318c-fdbf-46b3-9344-4c1b430d8798" providerId="ADAL" clId="{FAC42895-D0F9-A943-831C-FBE729D6CC20}" dt="2020-06-10T20:23:26.817" v="349" actId="2696"/>
        <pc:sldMkLst>
          <pc:docMk/>
          <pc:sldMk cId="460955176" sldId="268"/>
        </pc:sldMkLst>
      </pc:sldChg>
      <pc:sldChg chg="del">
        <pc:chgData name="David  Corredor Montenegro" userId="8ba6318c-fdbf-46b3-9344-4c1b430d8798" providerId="ADAL" clId="{FAC42895-D0F9-A943-831C-FBE729D6CC20}" dt="2020-06-10T20:09:50.761" v="4" actId="2696"/>
        <pc:sldMkLst>
          <pc:docMk/>
          <pc:sldMk cId="2783006859" sldId="268"/>
        </pc:sldMkLst>
      </pc:sldChg>
      <pc:sldChg chg="addSp delSp modSp add">
        <pc:chgData name="David  Corredor Montenegro" userId="8ba6318c-fdbf-46b3-9344-4c1b430d8798" providerId="ADAL" clId="{FAC42895-D0F9-A943-831C-FBE729D6CC20}" dt="2020-06-10T20:43:57.208" v="690"/>
        <pc:sldMkLst>
          <pc:docMk/>
          <pc:sldMk cId="2809617363" sldId="269"/>
        </pc:sldMkLst>
        <pc:spChg chg="mod">
          <ac:chgData name="David  Corredor Montenegro" userId="8ba6318c-fdbf-46b3-9344-4c1b430d8798" providerId="ADAL" clId="{FAC42895-D0F9-A943-831C-FBE729D6CC20}" dt="2020-06-10T20:43:57.208" v="690"/>
          <ac:spMkLst>
            <pc:docMk/>
            <pc:sldMk cId="2809617363" sldId="269"/>
            <ac:spMk id="2" creationId="{00000000-0000-0000-0000-000000000000}"/>
          </ac:spMkLst>
        </pc:spChg>
        <pc:spChg chg="del">
          <ac:chgData name="David  Corredor Montenegro" userId="8ba6318c-fdbf-46b3-9344-4c1b430d8798" providerId="ADAL" clId="{FAC42895-D0F9-A943-831C-FBE729D6CC20}" dt="2020-06-10T20:29:57.283" v="497" actId="478"/>
          <ac:spMkLst>
            <pc:docMk/>
            <pc:sldMk cId="2809617363" sldId="269"/>
            <ac:spMk id="12" creationId="{6018E141-77D5-B147-951A-7D0021A5E2E3}"/>
          </ac:spMkLst>
        </pc:spChg>
        <pc:spChg chg="mod">
          <ac:chgData name="David  Corredor Montenegro" userId="8ba6318c-fdbf-46b3-9344-4c1b430d8798" providerId="ADAL" clId="{FAC42895-D0F9-A943-831C-FBE729D6CC20}" dt="2020-06-10T20:28:03.028" v="403" actId="20577"/>
          <ac:spMkLst>
            <pc:docMk/>
            <pc:sldMk cId="2809617363" sldId="269"/>
            <ac:spMk id="15" creationId="{4D65F175-25B6-2944-800A-C04300FE3E38}"/>
          </ac:spMkLst>
        </pc:spChg>
        <pc:spChg chg="add mod">
          <ac:chgData name="David  Corredor Montenegro" userId="8ba6318c-fdbf-46b3-9344-4c1b430d8798" providerId="ADAL" clId="{FAC42895-D0F9-A943-831C-FBE729D6CC20}" dt="2020-06-10T20:26:55.947" v="368" actId="1038"/>
          <ac:spMkLst>
            <pc:docMk/>
            <pc:sldMk cId="2809617363" sldId="269"/>
            <ac:spMk id="16" creationId="{A4984BC8-C29C-6345-BAEA-7E55CEA466CD}"/>
          </ac:spMkLst>
        </pc:spChg>
        <pc:spChg chg="add mod">
          <ac:chgData name="David  Corredor Montenegro" userId="8ba6318c-fdbf-46b3-9344-4c1b430d8798" providerId="ADAL" clId="{FAC42895-D0F9-A943-831C-FBE729D6CC20}" dt="2020-06-10T20:27:02.642" v="371" actId="1076"/>
          <ac:spMkLst>
            <pc:docMk/>
            <pc:sldMk cId="2809617363" sldId="269"/>
            <ac:spMk id="17" creationId="{A7B25FB7-403E-B147-A40D-47F3D628B5DE}"/>
          </ac:spMkLst>
        </pc:spChg>
        <pc:spChg chg="add mod">
          <ac:chgData name="David  Corredor Montenegro" userId="8ba6318c-fdbf-46b3-9344-4c1b430d8798" providerId="ADAL" clId="{FAC42895-D0F9-A943-831C-FBE729D6CC20}" dt="2020-06-10T20:29:58.199" v="498"/>
          <ac:spMkLst>
            <pc:docMk/>
            <pc:sldMk cId="2809617363" sldId="269"/>
            <ac:spMk id="21" creationId="{8CA50C98-3AA6-A84C-800E-3BF1037075B9}"/>
          </ac:spMkLst>
        </pc:spChg>
        <pc:picChg chg="add mod">
          <ac:chgData name="David  Corredor Montenegro" userId="8ba6318c-fdbf-46b3-9344-4c1b430d8798" providerId="ADAL" clId="{FAC42895-D0F9-A943-831C-FBE729D6CC20}" dt="2020-06-10T20:26:06.208" v="355" actId="1076"/>
          <ac:picMkLst>
            <pc:docMk/>
            <pc:sldMk cId="2809617363" sldId="269"/>
            <ac:picMk id="6" creationId="{FD2A568C-58F9-F14A-8715-68A5F4603079}"/>
          </ac:picMkLst>
        </pc:picChg>
        <pc:picChg chg="add mod">
          <ac:chgData name="David  Corredor Montenegro" userId="8ba6318c-fdbf-46b3-9344-4c1b430d8798" providerId="ADAL" clId="{FAC42895-D0F9-A943-831C-FBE729D6CC20}" dt="2020-06-10T20:26:30.183" v="360" actId="1076"/>
          <ac:picMkLst>
            <pc:docMk/>
            <pc:sldMk cId="2809617363" sldId="269"/>
            <ac:picMk id="8" creationId="{DB7F0BE8-802F-0D49-BAC2-04CC505932B8}"/>
          </ac:picMkLst>
        </pc:picChg>
        <pc:picChg chg="add del mod">
          <ac:chgData name="David  Corredor Montenegro" userId="8ba6318c-fdbf-46b3-9344-4c1b430d8798" providerId="ADAL" clId="{FAC42895-D0F9-A943-831C-FBE729D6CC20}" dt="2020-06-10T20:27:50.360" v="383" actId="478"/>
          <ac:picMkLst>
            <pc:docMk/>
            <pc:sldMk cId="2809617363" sldId="269"/>
            <ac:picMk id="18" creationId="{C91B560E-B541-254A-B62B-C8696223223E}"/>
          </ac:picMkLst>
        </pc:picChg>
        <pc:picChg chg="add del mod">
          <ac:chgData name="David  Corredor Montenegro" userId="8ba6318c-fdbf-46b3-9344-4c1b430d8798" providerId="ADAL" clId="{FAC42895-D0F9-A943-831C-FBE729D6CC20}" dt="2020-06-10T20:27:51.353" v="384" actId="478"/>
          <ac:picMkLst>
            <pc:docMk/>
            <pc:sldMk cId="2809617363" sldId="269"/>
            <ac:picMk id="20" creationId="{260F3906-D6CC-EB44-859C-E768381A12D0}"/>
          </ac:picMkLst>
        </pc:picChg>
      </pc:sldChg>
      <pc:sldChg chg="addSp delSp modSp add">
        <pc:chgData name="David  Corredor Montenegro" userId="8ba6318c-fdbf-46b3-9344-4c1b430d8798" providerId="ADAL" clId="{FAC42895-D0F9-A943-831C-FBE729D6CC20}" dt="2020-06-10T20:44:01.292" v="691"/>
        <pc:sldMkLst>
          <pc:docMk/>
          <pc:sldMk cId="2166258194" sldId="270"/>
        </pc:sldMkLst>
        <pc:spChg chg="mod">
          <ac:chgData name="David  Corredor Montenegro" userId="8ba6318c-fdbf-46b3-9344-4c1b430d8798" providerId="ADAL" clId="{FAC42895-D0F9-A943-831C-FBE729D6CC20}" dt="2020-06-10T20:44:01.292" v="691"/>
          <ac:spMkLst>
            <pc:docMk/>
            <pc:sldMk cId="2166258194" sldId="270"/>
            <ac:spMk id="2" creationId="{00000000-0000-0000-0000-000000000000}"/>
          </ac:spMkLst>
        </pc:spChg>
        <pc:spChg chg="del">
          <ac:chgData name="David  Corredor Montenegro" userId="8ba6318c-fdbf-46b3-9344-4c1b430d8798" providerId="ADAL" clId="{FAC42895-D0F9-A943-831C-FBE729D6CC20}" dt="2020-06-10T20:30:02.633" v="499" actId="478"/>
          <ac:spMkLst>
            <pc:docMk/>
            <pc:sldMk cId="2166258194" sldId="270"/>
            <ac:spMk id="12" creationId="{6018E141-77D5-B147-951A-7D0021A5E2E3}"/>
          </ac:spMkLst>
        </pc:spChg>
        <pc:spChg chg="mod">
          <ac:chgData name="David  Corredor Montenegro" userId="8ba6318c-fdbf-46b3-9344-4c1b430d8798" providerId="ADAL" clId="{FAC42895-D0F9-A943-831C-FBE729D6CC20}" dt="2020-06-10T20:28:22.366" v="453" actId="1076"/>
          <ac:spMkLst>
            <pc:docMk/>
            <pc:sldMk cId="2166258194" sldId="270"/>
            <ac:spMk id="15" creationId="{4D65F175-25B6-2944-800A-C04300FE3E38}"/>
          </ac:spMkLst>
        </pc:spChg>
        <pc:spChg chg="add mod">
          <ac:chgData name="David  Corredor Montenegro" userId="8ba6318c-fdbf-46b3-9344-4c1b430d8798" providerId="ADAL" clId="{FAC42895-D0F9-A943-831C-FBE729D6CC20}" dt="2020-06-10T20:30:03.329" v="500"/>
          <ac:spMkLst>
            <pc:docMk/>
            <pc:sldMk cId="2166258194" sldId="270"/>
            <ac:spMk id="19" creationId="{BC57A6E9-A1E4-7F4F-9BF3-1E6C56BCF0F4}"/>
          </ac:spMkLst>
        </pc:spChg>
      </pc:sldChg>
      <pc:sldChg chg="addSp delSp modSp add">
        <pc:chgData name="David  Corredor Montenegro" userId="8ba6318c-fdbf-46b3-9344-4c1b430d8798" providerId="ADAL" clId="{FAC42895-D0F9-A943-831C-FBE729D6CC20}" dt="2020-06-10T20:44:04.702" v="692"/>
        <pc:sldMkLst>
          <pc:docMk/>
          <pc:sldMk cId="1837905625" sldId="271"/>
        </pc:sldMkLst>
        <pc:spChg chg="mod">
          <ac:chgData name="David  Corredor Montenegro" userId="8ba6318c-fdbf-46b3-9344-4c1b430d8798" providerId="ADAL" clId="{FAC42895-D0F9-A943-831C-FBE729D6CC20}" dt="2020-06-10T20:44:04.702" v="692"/>
          <ac:spMkLst>
            <pc:docMk/>
            <pc:sldMk cId="1837905625" sldId="271"/>
            <ac:spMk id="2" creationId="{00000000-0000-0000-0000-000000000000}"/>
          </ac:spMkLst>
        </pc:spChg>
        <pc:spChg chg="del">
          <ac:chgData name="David  Corredor Montenegro" userId="8ba6318c-fdbf-46b3-9344-4c1b430d8798" providerId="ADAL" clId="{FAC42895-D0F9-A943-831C-FBE729D6CC20}" dt="2020-06-10T20:36:15.914" v="546" actId="478"/>
          <ac:spMkLst>
            <pc:docMk/>
            <pc:sldMk cId="1837905625" sldId="271"/>
            <ac:spMk id="12" creationId="{6018E141-77D5-B147-951A-7D0021A5E2E3}"/>
          </ac:spMkLst>
        </pc:spChg>
        <pc:spChg chg="del">
          <ac:chgData name="David  Corredor Montenegro" userId="8ba6318c-fdbf-46b3-9344-4c1b430d8798" providerId="ADAL" clId="{FAC42895-D0F9-A943-831C-FBE729D6CC20}" dt="2020-06-10T20:34:00.556" v="525" actId="478"/>
          <ac:spMkLst>
            <pc:docMk/>
            <pc:sldMk cId="1837905625" sldId="271"/>
            <ac:spMk id="15" creationId="{4D65F175-25B6-2944-800A-C04300FE3E38}"/>
          </ac:spMkLst>
        </pc:spChg>
        <pc:spChg chg="add mod">
          <ac:chgData name="David  Corredor Montenegro" userId="8ba6318c-fdbf-46b3-9344-4c1b430d8798" providerId="ADAL" clId="{FAC42895-D0F9-A943-831C-FBE729D6CC20}" dt="2020-06-10T20:36:16.539" v="547"/>
          <ac:spMkLst>
            <pc:docMk/>
            <pc:sldMk cId="1837905625" sldId="271"/>
            <ac:spMk id="21" creationId="{BE9D63CE-87DC-F743-A61E-39D53678C16C}"/>
          </ac:spMkLst>
        </pc:spChg>
        <pc:picChg chg="del">
          <ac:chgData name="David  Corredor Montenegro" userId="8ba6318c-fdbf-46b3-9344-4c1b430d8798" providerId="ADAL" clId="{FAC42895-D0F9-A943-831C-FBE729D6CC20}" dt="2020-06-10T20:31:39.302" v="513" actId="478"/>
          <ac:picMkLst>
            <pc:docMk/>
            <pc:sldMk cId="1837905625" sldId="271"/>
            <ac:picMk id="4" creationId="{963AEA2B-4763-E640-AC07-05E3553397E3}"/>
          </ac:picMkLst>
        </pc:picChg>
        <pc:picChg chg="del">
          <ac:chgData name="David  Corredor Montenegro" userId="8ba6318c-fdbf-46b3-9344-4c1b430d8798" providerId="ADAL" clId="{FAC42895-D0F9-A943-831C-FBE729D6CC20}" dt="2020-06-10T20:31:20.608" v="507" actId="478"/>
          <ac:picMkLst>
            <pc:docMk/>
            <pc:sldMk cId="1837905625" sldId="271"/>
            <ac:picMk id="6" creationId="{FD2A568C-58F9-F14A-8715-68A5F4603079}"/>
          </ac:picMkLst>
        </pc:picChg>
        <pc:picChg chg="add mod">
          <ac:chgData name="David  Corredor Montenegro" userId="8ba6318c-fdbf-46b3-9344-4c1b430d8798" providerId="ADAL" clId="{FAC42895-D0F9-A943-831C-FBE729D6CC20}" dt="2020-06-10T20:31:32.181" v="510" actId="1076"/>
          <ac:picMkLst>
            <pc:docMk/>
            <pc:sldMk cId="1837905625" sldId="271"/>
            <ac:picMk id="7" creationId="{D8A5B629-DFD7-6542-82B8-7F65AA82FE7F}"/>
          </ac:picMkLst>
        </pc:picChg>
        <pc:picChg chg="del">
          <ac:chgData name="David  Corredor Montenegro" userId="8ba6318c-fdbf-46b3-9344-4c1b430d8798" providerId="ADAL" clId="{FAC42895-D0F9-A943-831C-FBE729D6CC20}" dt="2020-06-10T20:31:38.608" v="512" actId="478"/>
          <ac:picMkLst>
            <pc:docMk/>
            <pc:sldMk cId="1837905625" sldId="271"/>
            <ac:picMk id="8" creationId="{DB7F0BE8-802F-0D49-BAC2-04CC505932B8}"/>
          </ac:picMkLst>
        </pc:picChg>
        <pc:picChg chg="del">
          <ac:chgData name="David  Corredor Montenegro" userId="8ba6318c-fdbf-46b3-9344-4c1b430d8798" providerId="ADAL" clId="{FAC42895-D0F9-A943-831C-FBE729D6CC20}" dt="2020-06-10T20:31:21.483" v="508" actId="478"/>
          <ac:picMkLst>
            <pc:docMk/>
            <pc:sldMk cId="1837905625" sldId="271"/>
            <ac:picMk id="9" creationId="{45A01485-AF05-F34F-B531-5273F0C65B56}"/>
          </ac:picMkLst>
        </pc:picChg>
        <pc:picChg chg="del">
          <ac:chgData name="David  Corredor Montenegro" userId="8ba6318c-fdbf-46b3-9344-4c1b430d8798" providerId="ADAL" clId="{FAC42895-D0F9-A943-831C-FBE729D6CC20}" dt="2020-06-10T20:31:37.673" v="511" actId="478"/>
          <ac:picMkLst>
            <pc:docMk/>
            <pc:sldMk cId="1837905625" sldId="271"/>
            <ac:picMk id="18" creationId="{C91B560E-B541-254A-B62B-C8696223223E}"/>
          </ac:picMkLst>
        </pc:picChg>
        <pc:picChg chg="add mod">
          <ac:chgData name="David  Corredor Montenegro" userId="8ba6318c-fdbf-46b3-9344-4c1b430d8798" providerId="ADAL" clId="{FAC42895-D0F9-A943-831C-FBE729D6CC20}" dt="2020-06-10T20:33:57.241" v="524" actId="1076"/>
          <ac:picMkLst>
            <pc:docMk/>
            <pc:sldMk cId="1837905625" sldId="271"/>
            <ac:picMk id="19" creationId="{D2C23EF7-2C68-CC43-AE56-011D28E80C1E}"/>
          </ac:picMkLst>
        </pc:picChg>
        <pc:picChg chg="del">
          <ac:chgData name="David  Corredor Montenegro" userId="8ba6318c-fdbf-46b3-9344-4c1b430d8798" providerId="ADAL" clId="{FAC42895-D0F9-A943-831C-FBE729D6CC20}" dt="2020-06-10T20:31:19.950" v="506" actId="478"/>
          <ac:picMkLst>
            <pc:docMk/>
            <pc:sldMk cId="1837905625" sldId="271"/>
            <ac:picMk id="20" creationId="{260F3906-D6CC-EB44-859C-E768381A12D0}"/>
          </ac:picMkLst>
        </pc:picChg>
      </pc:sldChg>
      <pc:sldChg chg="addSp delSp modSp add ord">
        <pc:chgData name="David  Corredor Montenegro" userId="8ba6318c-fdbf-46b3-9344-4c1b430d8798" providerId="ADAL" clId="{FAC42895-D0F9-A943-831C-FBE729D6CC20}" dt="2020-06-10T20:44:14.445" v="694"/>
        <pc:sldMkLst>
          <pc:docMk/>
          <pc:sldMk cId="735710179" sldId="272"/>
        </pc:sldMkLst>
        <pc:spChg chg="mod">
          <ac:chgData name="David  Corredor Montenegro" userId="8ba6318c-fdbf-46b3-9344-4c1b430d8798" providerId="ADAL" clId="{FAC42895-D0F9-A943-831C-FBE729D6CC20}" dt="2020-06-10T20:44:14.445" v="694"/>
          <ac:spMkLst>
            <pc:docMk/>
            <pc:sldMk cId="735710179" sldId="272"/>
            <ac:spMk id="2" creationId="{00000000-0000-0000-0000-000000000000}"/>
          </ac:spMkLst>
        </pc:spChg>
        <pc:spChg chg="del">
          <ac:chgData name="David  Corredor Montenegro" userId="8ba6318c-fdbf-46b3-9344-4c1b430d8798" providerId="ADAL" clId="{FAC42895-D0F9-A943-831C-FBE729D6CC20}" dt="2020-06-10T20:38:27.672" v="570" actId="478"/>
          <ac:spMkLst>
            <pc:docMk/>
            <pc:sldMk cId="735710179" sldId="272"/>
            <ac:spMk id="5" creationId="{77730999-A9E9-9D45-BED9-5E322155E369}"/>
          </ac:spMkLst>
        </pc:spChg>
        <pc:spChg chg="add del mod">
          <ac:chgData name="David  Corredor Montenegro" userId="8ba6318c-fdbf-46b3-9344-4c1b430d8798" providerId="ADAL" clId="{FAC42895-D0F9-A943-831C-FBE729D6CC20}" dt="2020-06-10T20:38:33.153" v="573" actId="478"/>
          <ac:spMkLst>
            <pc:docMk/>
            <pc:sldMk cId="735710179" sldId="272"/>
            <ac:spMk id="9" creationId="{CEF2D9C7-C4D7-BB46-8275-87CE22D0314D}"/>
          </ac:spMkLst>
        </pc:spChg>
        <pc:spChg chg="del">
          <ac:chgData name="David  Corredor Montenegro" userId="8ba6318c-fdbf-46b3-9344-4c1b430d8798" providerId="ADAL" clId="{FAC42895-D0F9-A943-831C-FBE729D6CC20}" dt="2020-06-10T20:36:19.484" v="548" actId="478"/>
          <ac:spMkLst>
            <pc:docMk/>
            <pc:sldMk cId="735710179" sldId="272"/>
            <ac:spMk id="12" creationId="{6018E141-77D5-B147-951A-7D0021A5E2E3}"/>
          </ac:spMkLst>
        </pc:spChg>
        <pc:spChg chg="del">
          <ac:chgData name="David  Corredor Montenegro" userId="8ba6318c-fdbf-46b3-9344-4c1b430d8798" providerId="ADAL" clId="{FAC42895-D0F9-A943-831C-FBE729D6CC20}" dt="2020-06-10T20:38:31.123" v="572" actId="478"/>
          <ac:spMkLst>
            <pc:docMk/>
            <pc:sldMk cId="735710179" sldId="272"/>
            <ac:spMk id="14" creationId="{7A69D252-26B8-B543-81F9-B49808C45B39}"/>
          </ac:spMkLst>
        </pc:spChg>
        <pc:spChg chg="del">
          <ac:chgData name="David  Corredor Montenegro" userId="8ba6318c-fdbf-46b3-9344-4c1b430d8798" providerId="ADAL" clId="{FAC42895-D0F9-A943-831C-FBE729D6CC20}" dt="2020-06-10T20:34:41.187" v="531" actId="478"/>
          <ac:spMkLst>
            <pc:docMk/>
            <pc:sldMk cId="735710179" sldId="272"/>
            <ac:spMk id="15" creationId="{4D65F175-25B6-2944-800A-C04300FE3E38}"/>
          </ac:spMkLst>
        </pc:spChg>
        <pc:spChg chg="del">
          <ac:chgData name="David  Corredor Montenegro" userId="8ba6318c-fdbf-46b3-9344-4c1b430d8798" providerId="ADAL" clId="{FAC42895-D0F9-A943-831C-FBE729D6CC20}" dt="2020-06-10T20:38:29.658" v="571" actId="478"/>
          <ac:spMkLst>
            <pc:docMk/>
            <pc:sldMk cId="735710179" sldId="272"/>
            <ac:spMk id="16" creationId="{A4984BC8-C29C-6345-BAEA-7E55CEA466CD}"/>
          </ac:spMkLst>
        </pc:spChg>
        <pc:spChg chg="del">
          <ac:chgData name="David  Corredor Montenegro" userId="8ba6318c-fdbf-46b3-9344-4c1b430d8798" providerId="ADAL" clId="{FAC42895-D0F9-A943-831C-FBE729D6CC20}" dt="2020-06-10T20:38:26.384" v="569" actId="478"/>
          <ac:spMkLst>
            <pc:docMk/>
            <pc:sldMk cId="735710179" sldId="272"/>
            <ac:spMk id="17" creationId="{A7B25FB7-403E-B147-A40D-47F3D628B5DE}"/>
          </ac:spMkLst>
        </pc:spChg>
        <pc:spChg chg="add mod">
          <ac:chgData name="David  Corredor Montenegro" userId="8ba6318c-fdbf-46b3-9344-4c1b430d8798" providerId="ADAL" clId="{FAC42895-D0F9-A943-831C-FBE729D6CC20}" dt="2020-06-10T20:42:12.346" v="651" actId="20577"/>
          <ac:spMkLst>
            <pc:docMk/>
            <pc:sldMk cId="735710179" sldId="272"/>
            <ac:spMk id="18" creationId="{1AD58836-79F6-704C-85F1-C7EA2F9830B7}"/>
          </ac:spMkLst>
        </pc:spChg>
        <pc:picChg chg="add del mod">
          <ac:chgData name="David  Corredor Montenegro" userId="8ba6318c-fdbf-46b3-9344-4c1b430d8798" providerId="ADAL" clId="{FAC42895-D0F9-A943-831C-FBE729D6CC20}" dt="2020-06-10T20:38:19.369" v="566" actId="478"/>
          <ac:picMkLst>
            <pc:docMk/>
            <pc:sldMk cId="735710179" sldId="272"/>
            <ac:picMk id="4" creationId="{15697018-D792-2E45-889B-175DF78606B1}"/>
          </ac:picMkLst>
        </pc:picChg>
        <pc:picChg chg="del">
          <ac:chgData name="David  Corredor Montenegro" userId="8ba6318c-fdbf-46b3-9344-4c1b430d8798" providerId="ADAL" clId="{FAC42895-D0F9-A943-831C-FBE729D6CC20}" dt="2020-06-10T20:38:20.384" v="567" actId="478"/>
          <ac:picMkLst>
            <pc:docMk/>
            <pc:sldMk cId="735710179" sldId="272"/>
            <ac:picMk id="7" creationId="{D8A5B629-DFD7-6542-82B8-7F65AA82FE7F}"/>
          </ac:picMkLst>
        </pc:picChg>
        <pc:picChg chg="add del mod">
          <ac:chgData name="David  Corredor Montenegro" userId="8ba6318c-fdbf-46b3-9344-4c1b430d8798" providerId="ADAL" clId="{FAC42895-D0F9-A943-831C-FBE729D6CC20}" dt="2020-06-10T20:38:16.272" v="564" actId="478"/>
          <ac:picMkLst>
            <pc:docMk/>
            <pc:sldMk cId="735710179" sldId="272"/>
            <ac:picMk id="8" creationId="{2C35A6F5-5A2B-F949-AD51-5F2B45BD7041}"/>
          </ac:picMkLst>
        </pc:picChg>
        <pc:picChg chg="add mod">
          <ac:chgData name="David  Corredor Montenegro" userId="8ba6318c-fdbf-46b3-9344-4c1b430d8798" providerId="ADAL" clId="{FAC42895-D0F9-A943-831C-FBE729D6CC20}" dt="2020-06-10T20:38:24.565" v="568" actId="1076"/>
          <ac:picMkLst>
            <pc:docMk/>
            <pc:sldMk cId="735710179" sldId="272"/>
            <ac:picMk id="19" creationId="{30954E8D-1506-374C-8F35-D937A24AF115}"/>
          </ac:picMkLst>
        </pc:picChg>
        <pc:picChg chg="add del mod">
          <ac:chgData name="David  Corredor Montenegro" userId="8ba6318c-fdbf-46b3-9344-4c1b430d8798" providerId="ADAL" clId="{FAC42895-D0F9-A943-831C-FBE729D6CC20}" dt="2020-06-10T20:38:06.031" v="559" actId="478"/>
          <ac:picMkLst>
            <pc:docMk/>
            <pc:sldMk cId="735710179" sldId="272"/>
            <ac:picMk id="21" creationId="{55DB7373-8921-3047-80A2-77842C8971AC}"/>
          </ac:picMkLst>
        </pc:picChg>
        <pc:picChg chg="add mod">
          <ac:chgData name="David  Corredor Montenegro" userId="8ba6318c-fdbf-46b3-9344-4c1b430d8798" providerId="ADAL" clId="{FAC42895-D0F9-A943-831C-FBE729D6CC20}" dt="2020-06-10T20:38:18.445" v="565" actId="1076"/>
          <ac:picMkLst>
            <pc:docMk/>
            <pc:sldMk cId="735710179" sldId="272"/>
            <ac:picMk id="23" creationId="{F8011626-670E-7345-BC50-E65AAF02AB9B}"/>
          </ac:picMkLst>
        </pc:picChg>
      </pc:sldChg>
      <pc:sldChg chg="delSp modSp add">
        <pc:chgData name="David  Corredor Montenegro" userId="8ba6318c-fdbf-46b3-9344-4c1b430d8798" providerId="ADAL" clId="{FAC42895-D0F9-A943-831C-FBE729D6CC20}" dt="2020-06-10T20:44:09.600" v="693"/>
        <pc:sldMkLst>
          <pc:docMk/>
          <pc:sldMk cId="1144551454" sldId="273"/>
        </pc:sldMkLst>
        <pc:spChg chg="mod">
          <ac:chgData name="David  Corredor Montenegro" userId="8ba6318c-fdbf-46b3-9344-4c1b430d8798" providerId="ADAL" clId="{FAC42895-D0F9-A943-831C-FBE729D6CC20}" dt="2020-06-10T20:44:09.600" v="693"/>
          <ac:spMkLst>
            <pc:docMk/>
            <pc:sldMk cId="1144551454" sldId="273"/>
            <ac:spMk id="2" creationId="{00000000-0000-0000-0000-000000000000}"/>
          </ac:spMkLst>
        </pc:spChg>
        <pc:picChg chg="del">
          <ac:chgData name="David  Corredor Montenegro" userId="8ba6318c-fdbf-46b3-9344-4c1b430d8798" providerId="ADAL" clId="{FAC42895-D0F9-A943-831C-FBE729D6CC20}" dt="2020-06-10T20:40:07.980" v="576" actId="478"/>
          <ac:picMkLst>
            <pc:docMk/>
            <pc:sldMk cId="1144551454" sldId="273"/>
            <ac:picMk id="19" creationId="{30954E8D-1506-374C-8F35-D937A24AF115}"/>
          </ac:picMkLst>
        </pc:picChg>
        <pc:picChg chg="del">
          <ac:chgData name="David  Corredor Montenegro" userId="8ba6318c-fdbf-46b3-9344-4c1b430d8798" providerId="ADAL" clId="{FAC42895-D0F9-A943-831C-FBE729D6CC20}" dt="2020-06-10T20:40:05.839" v="575" actId="478"/>
          <ac:picMkLst>
            <pc:docMk/>
            <pc:sldMk cId="1144551454" sldId="273"/>
            <ac:picMk id="23" creationId="{F8011626-670E-7345-BC50-E65AAF02AB9B}"/>
          </ac:picMkLst>
        </pc:picChg>
      </pc:sldChg>
      <pc:sldChg chg="addSp delSp modSp add">
        <pc:chgData name="David  Corredor Montenegro" userId="8ba6318c-fdbf-46b3-9344-4c1b430d8798" providerId="ADAL" clId="{FAC42895-D0F9-A943-831C-FBE729D6CC20}" dt="2020-06-10T20:44:18.299" v="695"/>
        <pc:sldMkLst>
          <pc:docMk/>
          <pc:sldMk cId="4116920976" sldId="274"/>
        </pc:sldMkLst>
        <pc:spChg chg="mod">
          <ac:chgData name="David  Corredor Montenegro" userId="8ba6318c-fdbf-46b3-9344-4c1b430d8798" providerId="ADAL" clId="{FAC42895-D0F9-A943-831C-FBE729D6CC20}" dt="2020-06-10T20:44:18.299" v="695"/>
          <ac:spMkLst>
            <pc:docMk/>
            <pc:sldMk cId="4116920976" sldId="274"/>
            <ac:spMk id="2" creationId="{00000000-0000-0000-0000-000000000000}"/>
          </ac:spMkLst>
        </pc:spChg>
        <pc:spChg chg="del">
          <ac:chgData name="David  Corredor Montenegro" userId="8ba6318c-fdbf-46b3-9344-4c1b430d8798" providerId="ADAL" clId="{FAC42895-D0F9-A943-831C-FBE729D6CC20}" dt="2020-06-10T20:40:14.410" v="578" actId="478"/>
          <ac:spMkLst>
            <pc:docMk/>
            <pc:sldMk cId="4116920976" sldId="274"/>
            <ac:spMk id="11" creationId="{71972D37-C816-F94E-B812-43A2525889D8}"/>
          </ac:spMkLst>
        </pc:spChg>
        <pc:spChg chg="add mod">
          <ac:chgData name="David  Corredor Montenegro" userId="8ba6318c-fdbf-46b3-9344-4c1b430d8798" providerId="ADAL" clId="{FAC42895-D0F9-A943-831C-FBE729D6CC20}" dt="2020-06-10T20:41:37.332" v="591" actId="14100"/>
          <ac:spMkLst>
            <pc:docMk/>
            <pc:sldMk cId="4116920976" sldId="274"/>
            <ac:spMk id="12" creationId="{5D5C1070-1D5C-0149-8AEC-CCC4F9B1DDB8}"/>
          </ac:spMkLst>
        </pc:spChg>
        <pc:spChg chg="del">
          <ac:chgData name="David  Corredor Montenegro" userId="8ba6318c-fdbf-46b3-9344-4c1b430d8798" providerId="ADAL" clId="{FAC42895-D0F9-A943-831C-FBE729D6CC20}" dt="2020-06-10T20:40:14.410" v="578" actId="478"/>
          <ac:spMkLst>
            <pc:docMk/>
            <pc:sldMk cId="4116920976" sldId="274"/>
            <ac:spMk id="13" creationId="{87F60D7D-E112-7A41-8579-5503E0674FC2}"/>
          </ac:spMkLst>
        </pc:spChg>
        <pc:spChg chg="add mod">
          <ac:chgData name="David  Corredor Montenegro" userId="8ba6318c-fdbf-46b3-9344-4c1b430d8798" providerId="ADAL" clId="{FAC42895-D0F9-A943-831C-FBE729D6CC20}" dt="2020-06-10T20:41:48.594" v="595" actId="1076"/>
          <ac:spMkLst>
            <pc:docMk/>
            <pc:sldMk cId="4116920976" sldId="274"/>
            <ac:spMk id="14" creationId="{DDB85C4F-C3C2-D84E-82D4-429B2FE406F2}"/>
          </ac:spMkLst>
        </pc:spChg>
        <pc:spChg chg="mod">
          <ac:chgData name="David  Corredor Montenegro" userId="8ba6318c-fdbf-46b3-9344-4c1b430d8798" providerId="ADAL" clId="{FAC42895-D0F9-A943-831C-FBE729D6CC20}" dt="2020-06-10T20:42:43.017" v="658" actId="14100"/>
          <ac:spMkLst>
            <pc:docMk/>
            <pc:sldMk cId="4116920976" sldId="274"/>
            <ac:spMk id="18" creationId="{1AD58836-79F6-704C-85F1-C7EA2F9830B7}"/>
          </ac:spMkLst>
        </pc:spChg>
        <pc:picChg chg="add del mod">
          <ac:chgData name="David  Corredor Montenegro" userId="8ba6318c-fdbf-46b3-9344-4c1b430d8798" providerId="ADAL" clId="{FAC42895-D0F9-A943-831C-FBE729D6CC20}" dt="2020-06-10T20:40:21.487" v="580" actId="478"/>
          <ac:picMkLst>
            <pc:docMk/>
            <pc:sldMk cId="4116920976" sldId="274"/>
            <ac:picMk id="4" creationId="{9EDF34A0-5BBD-8E44-80D1-A5A751137A60}"/>
          </ac:picMkLst>
        </pc:picChg>
        <pc:picChg chg="add mod">
          <ac:chgData name="David  Corredor Montenegro" userId="8ba6318c-fdbf-46b3-9344-4c1b430d8798" providerId="ADAL" clId="{FAC42895-D0F9-A943-831C-FBE729D6CC20}" dt="2020-06-10T20:41:44.436" v="594" actId="1076"/>
          <ac:picMkLst>
            <pc:docMk/>
            <pc:sldMk cId="4116920976" sldId="274"/>
            <ac:picMk id="6" creationId="{E3C9BC4A-956B-D24E-9871-7B938476C48C}"/>
          </ac:picMkLst>
        </pc:picChg>
        <pc:picChg chg="add mod">
          <ac:chgData name="David  Corredor Montenegro" userId="8ba6318c-fdbf-46b3-9344-4c1b430d8798" providerId="ADAL" clId="{FAC42895-D0F9-A943-831C-FBE729D6CC20}" dt="2020-06-10T20:43:13.977" v="664" actId="1076"/>
          <ac:picMkLst>
            <pc:docMk/>
            <pc:sldMk cId="4116920976" sldId="274"/>
            <ac:picMk id="7" creationId="{0F28AD98-F63E-D044-9861-462DF6679F33}"/>
          </ac:picMkLst>
        </pc:picChg>
        <pc:picChg chg="del">
          <ac:chgData name="David  Corredor Montenegro" userId="8ba6318c-fdbf-46b3-9344-4c1b430d8798" providerId="ADAL" clId="{FAC42895-D0F9-A943-831C-FBE729D6CC20}" dt="2020-06-10T20:40:14.410" v="578" actId="478"/>
          <ac:picMkLst>
            <pc:docMk/>
            <pc:sldMk cId="4116920976" sldId="274"/>
            <ac:picMk id="19" creationId="{30954E8D-1506-374C-8F35-D937A24AF115}"/>
          </ac:picMkLst>
        </pc:picChg>
        <pc:picChg chg="del">
          <ac:chgData name="David  Corredor Montenegro" userId="8ba6318c-fdbf-46b3-9344-4c1b430d8798" providerId="ADAL" clId="{FAC42895-D0F9-A943-831C-FBE729D6CC20}" dt="2020-06-10T20:40:14.410" v="578" actId="478"/>
          <ac:picMkLst>
            <pc:docMk/>
            <pc:sldMk cId="4116920976" sldId="274"/>
            <ac:picMk id="23" creationId="{F8011626-670E-7345-BC50-E65AAF02AB9B}"/>
          </ac:picMkLst>
        </pc:picChg>
      </pc:sldChg>
    </pc:docChg>
  </pc:docChgLst>
  <pc:docChgLst>
    <pc:chgData name="Diego Alejandro Castellanos Guerrero" userId="S::da.castellanos10@uniandes.edu.co::e7a4a401-5785-4451-a115-3c55e35cd776" providerId="AD" clId="Web-{4FC3E401-2690-40B9-5D38-63CB33A6EA3C}"/>
    <pc:docChg chg="modSld">
      <pc:chgData name="Diego Alejandro Castellanos Guerrero" userId="S::da.castellanos10@uniandes.edu.co::e7a4a401-5785-4451-a115-3c55e35cd776" providerId="AD" clId="Web-{4FC3E401-2690-40B9-5D38-63CB33A6EA3C}" dt="2020-01-23T12:42:02.329" v="9" actId="20577"/>
      <pc:docMkLst>
        <pc:docMk/>
      </pc:docMkLst>
      <pc:sldChg chg="modSp">
        <pc:chgData name="Diego Alejandro Castellanos Guerrero" userId="S::da.castellanos10@uniandes.edu.co::e7a4a401-5785-4451-a115-3c55e35cd776" providerId="AD" clId="Web-{4FC3E401-2690-40B9-5D38-63CB33A6EA3C}" dt="2020-01-23T12:42:02.314" v="8" actId="20577"/>
        <pc:sldMkLst>
          <pc:docMk/>
          <pc:sldMk cId="408565179" sldId="270"/>
        </pc:sldMkLst>
        <pc:spChg chg="mod">
          <ac:chgData name="Diego Alejandro Castellanos Guerrero" userId="S::da.castellanos10@uniandes.edu.co::e7a4a401-5785-4451-a115-3c55e35cd776" providerId="AD" clId="Web-{4FC3E401-2690-40B9-5D38-63CB33A6EA3C}" dt="2020-01-23T12:42:02.314" v="8" actId="20577"/>
          <ac:spMkLst>
            <pc:docMk/>
            <pc:sldMk cId="408565179" sldId="270"/>
            <ac:spMk id="7" creationId="{75D5E0BC-0266-449A-B9D5-CEAA023D9878}"/>
          </ac:spMkLst>
        </pc:spChg>
      </pc:sldChg>
    </pc:docChg>
  </pc:docChgLst>
  <pc:docChgLst>
    <pc:chgData name="Freddy Andres Orozco Salas" userId="S::f.orozco@uniandes.edu.co::6fa0160e-0c04-4f86-82f8-d3ee275cce3b" providerId="AD" clId="Web-{E08124EB-CD6D-43C4-BE49-ACABA5B89EE4}"/>
    <pc:docChg chg="modSld">
      <pc:chgData name="Freddy Andres Orozco Salas" userId="S::f.orozco@uniandes.edu.co::6fa0160e-0c04-4f86-82f8-d3ee275cce3b" providerId="AD" clId="Web-{E08124EB-CD6D-43C4-BE49-ACABA5B89EE4}" dt="2019-08-08T13:14:37.041" v="7" actId="20577"/>
      <pc:docMkLst>
        <pc:docMk/>
      </pc:docMkLst>
      <pc:sldChg chg="modSp">
        <pc:chgData name="Freddy Andres Orozco Salas" userId="S::f.orozco@uniandes.edu.co::6fa0160e-0c04-4f86-82f8-d3ee275cce3b" providerId="AD" clId="Web-{E08124EB-CD6D-43C4-BE49-ACABA5B89EE4}" dt="2019-08-08T13:14:37.041" v="6" actId="20577"/>
        <pc:sldMkLst>
          <pc:docMk/>
          <pc:sldMk cId="3321335167" sldId="282"/>
        </pc:sldMkLst>
        <pc:spChg chg="mod">
          <ac:chgData name="Freddy Andres Orozco Salas" userId="S::f.orozco@uniandes.edu.co::6fa0160e-0c04-4f86-82f8-d3ee275cce3b" providerId="AD" clId="Web-{E08124EB-CD6D-43C4-BE49-ACABA5B89EE4}" dt="2019-08-08T13:14:37.041" v="6" actId="20577"/>
          <ac:spMkLst>
            <pc:docMk/>
            <pc:sldMk cId="3321335167" sldId="282"/>
            <ac:spMk id="5" creationId="{7278DECF-B807-4C07-8A2B-39E9933FEC31}"/>
          </ac:spMkLst>
        </pc:spChg>
      </pc:sldChg>
    </pc:docChg>
  </pc:docChgLst>
  <pc:docChgLst>
    <pc:chgData name="David  Corredor Montenegro" userId="8ba6318c-fdbf-46b3-9344-4c1b430d8798" providerId="ADAL" clId="{48259BF2-3892-D649-BE10-5824D2C1E6FD}"/>
    <pc:docChg chg="undo custSel addSld delSld modSld sldOrd addMainMaster delMainMaster">
      <pc:chgData name="David  Corredor Montenegro" userId="8ba6318c-fdbf-46b3-9344-4c1b430d8798" providerId="ADAL" clId="{48259BF2-3892-D649-BE10-5824D2C1E6FD}" dt="2020-06-11T22:25:18.127" v="1961" actId="20577"/>
      <pc:docMkLst>
        <pc:docMk/>
      </pc:docMkLst>
      <pc:sldChg chg="modNotesTx">
        <pc:chgData name="David  Corredor Montenegro" userId="8ba6318c-fdbf-46b3-9344-4c1b430d8798" providerId="ADAL" clId="{48259BF2-3892-D649-BE10-5824D2C1E6FD}" dt="2020-06-11T22:24:11.594" v="1913" actId="20577"/>
        <pc:sldMkLst>
          <pc:docMk/>
          <pc:sldMk cId="629505522" sldId="261"/>
        </pc:sldMkLst>
      </pc:sldChg>
      <pc:sldChg chg="addSp delSp modSp add del modNotesTx">
        <pc:chgData name="David  Corredor Montenegro" userId="8ba6318c-fdbf-46b3-9344-4c1b430d8798" providerId="ADAL" clId="{48259BF2-3892-D649-BE10-5824D2C1E6FD}" dt="2020-06-11T22:24:13.591" v="1914" actId="20577"/>
        <pc:sldMkLst>
          <pc:docMk/>
          <pc:sldMk cId="3809029425" sldId="263"/>
        </pc:sldMkLst>
        <pc:spChg chg="del">
          <ac:chgData name="David  Corredor Montenegro" userId="8ba6318c-fdbf-46b3-9344-4c1b430d8798" providerId="ADAL" clId="{48259BF2-3892-D649-BE10-5824D2C1E6FD}" dt="2020-06-11T03:40:41.150" v="1156" actId="478"/>
          <ac:spMkLst>
            <pc:docMk/>
            <pc:sldMk cId="3809029425" sldId="263"/>
            <ac:spMk id="5" creationId="{77730999-A9E9-9D45-BED9-5E322155E369}"/>
          </ac:spMkLst>
        </pc:spChg>
        <pc:spChg chg="mod">
          <ac:chgData name="David  Corredor Montenegro" userId="8ba6318c-fdbf-46b3-9344-4c1b430d8798" providerId="ADAL" clId="{48259BF2-3892-D649-BE10-5824D2C1E6FD}" dt="2020-06-11T03:54:38.819" v="1357" actId="20577"/>
          <ac:spMkLst>
            <pc:docMk/>
            <pc:sldMk cId="3809029425" sldId="263"/>
            <ac:spMk id="12" creationId="{6018E141-77D5-B147-951A-7D0021A5E2E3}"/>
          </ac:spMkLst>
        </pc:spChg>
        <pc:picChg chg="add del">
          <ac:chgData name="David  Corredor Montenegro" userId="8ba6318c-fdbf-46b3-9344-4c1b430d8798" providerId="ADAL" clId="{48259BF2-3892-D649-BE10-5824D2C1E6FD}" dt="2020-06-11T03:40:40.017" v="1155" actId="478"/>
          <ac:picMkLst>
            <pc:docMk/>
            <pc:sldMk cId="3809029425" sldId="263"/>
            <ac:picMk id="4" creationId="{3EA9E906-6F41-BE4A-97FB-7BAC61353CF8}"/>
          </ac:picMkLst>
        </pc:picChg>
        <pc:picChg chg="add del mod">
          <ac:chgData name="David  Corredor Montenegro" userId="8ba6318c-fdbf-46b3-9344-4c1b430d8798" providerId="ADAL" clId="{48259BF2-3892-D649-BE10-5824D2C1E6FD}" dt="2020-06-11T03:40:39.035" v="1154" actId="478"/>
          <ac:picMkLst>
            <pc:docMk/>
            <pc:sldMk cId="3809029425" sldId="263"/>
            <ac:picMk id="6" creationId="{565E4315-97B3-424A-ACF0-03013ACB0576}"/>
          </ac:picMkLst>
        </pc:picChg>
      </pc:sldChg>
      <pc:sldChg chg="add del ord">
        <pc:chgData name="David  Corredor Montenegro" userId="8ba6318c-fdbf-46b3-9344-4c1b430d8798" providerId="ADAL" clId="{48259BF2-3892-D649-BE10-5824D2C1E6FD}" dt="2020-06-11T03:00:36.177" v="60" actId="2696"/>
        <pc:sldMkLst>
          <pc:docMk/>
          <pc:sldMk cId="1338673142" sldId="264"/>
        </pc:sldMkLst>
      </pc:sldChg>
      <pc:sldChg chg="add del">
        <pc:chgData name="David  Corredor Montenegro" userId="8ba6318c-fdbf-46b3-9344-4c1b430d8798" providerId="ADAL" clId="{48259BF2-3892-D649-BE10-5824D2C1E6FD}" dt="2020-06-11T03:00:33.576" v="43" actId="2696"/>
        <pc:sldMkLst>
          <pc:docMk/>
          <pc:sldMk cId="3422916773" sldId="265"/>
        </pc:sldMkLst>
      </pc:sldChg>
      <pc:sldChg chg="add del">
        <pc:chgData name="David  Corredor Montenegro" userId="8ba6318c-fdbf-46b3-9344-4c1b430d8798" providerId="ADAL" clId="{48259BF2-3892-D649-BE10-5824D2C1E6FD}" dt="2020-06-11T03:00:33.588" v="44" actId="2696"/>
        <pc:sldMkLst>
          <pc:docMk/>
          <pc:sldMk cId="3442528419" sldId="266"/>
        </pc:sldMkLst>
      </pc:sldChg>
      <pc:sldChg chg="add del">
        <pc:chgData name="David  Corredor Montenegro" userId="8ba6318c-fdbf-46b3-9344-4c1b430d8798" providerId="ADAL" clId="{48259BF2-3892-D649-BE10-5824D2C1E6FD}" dt="2020-06-11T03:00:33.603" v="45" actId="2696"/>
        <pc:sldMkLst>
          <pc:docMk/>
          <pc:sldMk cId="3059104591" sldId="267"/>
        </pc:sldMkLst>
      </pc:sldChg>
      <pc:sldChg chg="add del">
        <pc:chgData name="David  Corredor Montenegro" userId="8ba6318c-fdbf-46b3-9344-4c1b430d8798" providerId="ADAL" clId="{48259BF2-3892-D649-BE10-5824D2C1E6FD}" dt="2020-06-11T03:00:33.617" v="46" actId="2696"/>
        <pc:sldMkLst>
          <pc:docMk/>
          <pc:sldMk cId="2809617363" sldId="269"/>
        </pc:sldMkLst>
      </pc:sldChg>
      <pc:sldChg chg="add del">
        <pc:chgData name="David  Corredor Montenegro" userId="8ba6318c-fdbf-46b3-9344-4c1b430d8798" providerId="ADAL" clId="{48259BF2-3892-D649-BE10-5824D2C1E6FD}" dt="2020-06-11T03:00:33.629" v="47" actId="2696"/>
        <pc:sldMkLst>
          <pc:docMk/>
          <pc:sldMk cId="2166258194" sldId="270"/>
        </pc:sldMkLst>
      </pc:sldChg>
      <pc:sldChg chg="add del">
        <pc:chgData name="David  Corredor Montenegro" userId="8ba6318c-fdbf-46b3-9344-4c1b430d8798" providerId="ADAL" clId="{48259BF2-3892-D649-BE10-5824D2C1E6FD}" dt="2020-06-11T03:00:33.644" v="48" actId="2696"/>
        <pc:sldMkLst>
          <pc:docMk/>
          <pc:sldMk cId="1837905625" sldId="271"/>
        </pc:sldMkLst>
      </pc:sldChg>
      <pc:sldChg chg="add del">
        <pc:chgData name="David  Corredor Montenegro" userId="8ba6318c-fdbf-46b3-9344-4c1b430d8798" providerId="ADAL" clId="{48259BF2-3892-D649-BE10-5824D2C1E6FD}" dt="2020-06-11T03:00:33.663" v="50" actId="2696"/>
        <pc:sldMkLst>
          <pc:docMk/>
          <pc:sldMk cId="735710179" sldId="272"/>
        </pc:sldMkLst>
      </pc:sldChg>
      <pc:sldChg chg="add del">
        <pc:chgData name="David  Corredor Montenegro" userId="8ba6318c-fdbf-46b3-9344-4c1b430d8798" providerId="ADAL" clId="{48259BF2-3892-D649-BE10-5824D2C1E6FD}" dt="2020-06-11T03:00:33.655" v="49" actId="2696"/>
        <pc:sldMkLst>
          <pc:docMk/>
          <pc:sldMk cId="1144551454" sldId="273"/>
        </pc:sldMkLst>
      </pc:sldChg>
      <pc:sldChg chg="add del">
        <pc:chgData name="David  Corredor Montenegro" userId="8ba6318c-fdbf-46b3-9344-4c1b430d8798" providerId="ADAL" clId="{48259BF2-3892-D649-BE10-5824D2C1E6FD}" dt="2020-06-11T03:00:33.674" v="51" actId="2696"/>
        <pc:sldMkLst>
          <pc:docMk/>
          <pc:sldMk cId="4116920976" sldId="274"/>
        </pc:sldMkLst>
      </pc:sldChg>
      <pc:sldChg chg="add del">
        <pc:chgData name="David  Corredor Montenegro" userId="8ba6318c-fdbf-46b3-9344-4c1b430d8798" providerId="ADAL" clId="{48259BF2-3892-D649-BE10-5824D2C1E6FD}" dt="2020-06-11T03:00:33.684" v="52" actId="2696"/>
        <pc:sldMkLst>
          <pc:docMk/>
          <pc:sldMk cId="2368722167" sldId="275"/>
        </pc:sldMkLst>
      </pc:sldChg>
      <pc:sldChg chg="add del">
        <pc:chgData name="David  Corredor Montenegro" userId="8ba6318c-fdbf-46b3-9344-4c1b430d8798" providerId="ADAL" clId="{48259BF2-3892-D649-BE10-5824D2C1E6FD}" dt="2020-06-11T03:00:33.705" v="55" actId="2696"/>
        <pc:sldMkLst>
          <pc:docMk/>
          <pc:sldMk cId="3744504993" sldId="276"/>
        </pc:sldMkLst>
      </pc:sldChg>
      <pc:sldChg chg="add del">
        <pc:chgData name="David  Corredor Montenegro" userId="8ba6318c-fdbf-46b3-9344-4c1b430d8798" providerId="ADAL" clId="{48259BF2-3892-D649-BE10-5824D2C1E6FD}" dt="2020-06-11T03:00:33.698" v="54" actId="2696"/>
        <pc:sldMkLst>
          <pc:docMk/>
          <pc:sldMk cId="2995783676" sldId="278"/>
        </pc:sldMkLst>
      </pc:sldChg>
      <pc:sldChg chg="add del">
        <pc:chgData name="David  Corredor Montenegro" userId="8ba6318c-fdbf-46b3-9344-4c1b430d8798" providerId="ADAL" clId="{48259BF2-3892-D649-BE10-5824D2C1E6FD}" dt="2020-06-11T03:00:33.691" v="53" actId="2696"/>
        <pc:sldMkLst>
          <pc:docMk/>
          <pc:sldMk cId="816594729" sldId="279"/>
        </pc:sldMkLst>
      </pc:sldChg>
      <pc:sldChg chg="add del">
        <pc:chgData name="David  Corredor Montenegro" userId="8ba6318c-fdbf-46b3-9344-4c1b430d8798" providerId="ADAL" clId="{48259BF2-3892-D649-BE10-5824D2C1E6FD}" dt="2020-06-11T03:00:33.718" v="56" actId="2696"/>
        <pc:sldMkLst>
          <pc:docMk/>
          <pc:sldMk cId="355148482" sldId="280"/>
        </pc:sldMkLst>
      </pc:sldChg>
      <pc:sldChg chg="add del">
        <pc:chgData name="David  Corredor Montenegro" userId="8ba6318c-fdbf-46b3-9344-4c1b430d8798" providerId="ADAL" clId="{48259BF2-3892-D649-BE10-5824D2C1E6FD}" dt="2020-06-11T03:00:33.729" v="57" actId="2696"/>
        <pc:sldMkLst>
          <pc:docMk/>
          <pc:sldMk cId="1323598536" sldId="281"/>
        </pc:sldMkLst>
      </pc:sldChg>
      <pc:sldChg chg="add del">
        <pc:chgData name="David  Corredor Montenegro" userId="8ba6318c-fdbf-46b3-9344-4c1b430d8798" providerId="ADAL" clId="{48259BF2-3892-D649-BE10-5824D2C1E6FD}" dt="2020-06-11T03:00:33.739" v="58" actId="2696"/>
        <pc:sldMkLst>
          <pc:docMk/>
          <pc:sldMk cId="557138997" sldId="282"/>
        </pc:sldMkLst>
      </pc:sldChg>
      <pc:sldChg chg="add del">
        <pc:chgData name="David  Corredor Montenegro" userId="8ba6318c-fdbf-46b3-9344-4c1b430d8798" providerId="ADAL" clId="{48259BF2-3892-D649-BE10-5824D2C1E6FD}" dt="2020-06-11T03:00:33.751" v="59" actId="2696"/>
        <pc:sldMkLst>
          <pc:docMk/>
          <pc:sldMk cId="1828839776" sldId="283"/>
        </pc:sldMkLst>
      </pc:sldChg>
      <pc:sldChg chg="modNotesTx">
        <pc:chgData name="David  Corredor Montenegro" userId="8ba6318c-fdbf-46b3-9344-4c1b430d8798" providerId="ADAL" clId="{48259BF2-3892-D649-BE10-5824D2C1E6FD}" dt="2020-06-11T22:25:18.127" v="1961" actId="20577"/>
        <pc:sldMkLst>
          <pc:docMk/>
          <pc:sldMk cId="3289598724" sldId="285"/>
        </pc:sldMkLst>
      </pc:sldChg>
      <pc:sldChg chg="addSp delSp modSp add modNotesTx">
        <pc:chgData name="David  Corredor Montenegro" userId="8ba6318c-fdbf-46b3-9344-4c1b430d8798" providerId="ADAL" clId="{48259BF2-3892-D649-BE10-5824D2C1E6FD}" dt="2020-06-11T22:24:31.365" v="1924" actId="20577"/>
        <pc:sldMkLst>
          <pc:docMk/>
          <pc:sldMk cId="2888578228" sldId="286"/>
        </pc:sldMkLst>
        <pc:spChg chg="add del mod">
          <ac:chgData name="David  Corredor Montenegro" userId="8ba6318c-fdbf-46b3-9344-4c1b430d8798" providerId="ADAL" clId="{48259BF2-3892-D649-BE10-5824D2C1E6FD}" dt="2020-06-11T03:09:54.916" v="112" actId="14100"/>
          <ac:spMkLst>
            <pc:docMk/>
            <pc:sldMk cId="2888578228" sldId="286"/>
            <ac:spMk id="3" creationId="{D8195795-E18B-C341-B863-1108D7D1233E}"/>
          </ac:spMkLst>
        </pc:spChg>
        <pc:spChg chg="mod">
          <ac:chgData name="David  Corredor Montenegro" userId="8ba6318c-fdbf-46b3-9344-4c1b430d8798" providerId="ADAL" clId="{48259BF2-3892-D649-BE10-5824D2C1E6FD}" dt="2020-06-11T03:11:00.156" v="171" actId="790"/>
          <ac:spMkLst>
            <pc:docMk/>
            <pc:sldMk cId="2888578228" sldId="286"/>
            <ac:spMk id="12" creationId="{6018E141-77D5-B147-951A-7D0021A5E2E3}"/>
          </ac:spMkLst>
        </pc:spChg>
        <pc:picChg chg="mod">
          <ac:chgData name="David  Corredor Montenegro" userId="8ba6318c-fdbf-46b3-9344-4c1b430d8798" providerId="ADAL" clId="{48259BF2-3892-D649-BE10-5824D2C1E6FD}" dt="2020-06-11T03:07:11.962" v="93" actId="1076"/>
          <ac:picMkLst>
            <pc:docMk/>
            <pc:sldMk cId="2888578228" sldId="286"/>
            <ac:picMk id="6" creationId="{565E4315-97B3-424A-ACF0-03013ACB0576}"/>
          </ac:picMkLst>
        </pc:picChg>
        <pc:picChg chg="add del mod modCrop">
          <ac:chgData name="David  Corredor Montenegro" userId="8ba6318c-fdbf-46b3-9344-4c1b430d8798" providerId="ADAL" clId="{48259BF2-3892-D649-BE10-5824D2C1E6FD}" dt="2020-06-11T03:09:47.723" v="110" actId="18131"/>
          <ac:picMkLst>
            <pc:docMk/>
            <pc:sldMk cId="2888578228" sldId="286"/>
            <ac:picMk id="8" creationId="{9C973B57-524C-0148-8C38-6AF40CB7FD82}"/>
          </ac:picMkLst>
        </pc:picChg>
      </pc:sldChg>
      <pc:sldChg chg="addSp delSp modSp add modNotesTx">
        <pc:chgData name="David  Corredor Montenegro" userId="8ba6318c-fdbf-46b3-9344-4c1b430d8798" providerId="ADAL" clId="{48259BF2-3892-D649-BE10-5824D2C1E6FD}" dt="2020-06-11T22:24:33.736" v="1926" actId="20577"/>
        <pc:sldMkLst>
          <pc:docMk/>
          <pc:sldMk cId="547605727" sldId="287"/>
        </pc:sldMkLst>
        <pc:spChg chg="del">
          <ac:chgData name="David  Corredor Montenegro" userId="8ba6318c-fdbf-46b3-9344-4c1b430d8798" providerId="ADAL" clId="{48259BF2-3892-D649-BE10-5824D2C1E6FD}" dt="2020-06-11T03:09:59.965" v="115" actId="478"/>
          <ac:spMkLst>
            <pc:docMk/>
            <pc:sldMk cId="547605727" sldId="287"/>
            <ac:spMk id="3" creationId="{D8195795-E18B-C341-B863-1108D7D1233E}"/>
          </ac:spMkLst>
        </pc:spChg>
        <pc:spChg chg="add mod">
          <ac:chgData name="David  Corredor Montenegro" userId="8ba6318c-fdbf-46b3-9344-4c1b430d8798" providerId="ADAL" clId="{48259BF2-3892-D649-BE10-5824D2C1E6FD}" dt="2020-06-11T03:11:56.336" v="208" actId="14100"/>
          <ac:spMkLst>
            <pc:docMk/>
            <pc:sldMk cId="547605727" sldId="287"/>
            <ac:spMk id="11" creationId="{0BAEE44C-C922-3548-B5DD-3FC2E80B586A}"/>
          </ac:spMkLst>
        </pc:spChg>
        <pc:spChg chg="mod">
          <ac:chgData name="David  Corredor Montenegro" userId="8ba6318c-fdbf-46b3-9344-4c1b430d8798" providerId="ADAL" clId="{48259BF2-3892-D649-BE10-5824D2C1E6FD}" dt="2020-06-11T03:11:25.532" v="203" actId="20577"/>
          <ac:spMkLst>
            <pc:docMk/>
            <pc:sldMk cId="547605727" sldId="287"/>
            <ac:spMk id="12" creationId="{6018E141-77D5-B147-951A-7D0021A5E2E3}"/>
          </ac:spMkLst>
        </pc:spChg>
        <pc:picChg chg="del">
          <ac:chgData name="David  Corredor Montenegro" userId="8ba6318c-fdbf-46b3-9344-4c1b430d8798" providerId="ADAL" clId="{48259BF2-3892-D649-BE10-5824D2C1E6FD}" dt="2020-06-11T03:09:58.541" v="114" actId="478"/>
          <ac:picMkLst>
            <pc:docMk/>
            <pc:sldMk cId="547605727" sldId="287"/>
            <ac:picMk id="8" creationId="{9C973B57-524C-0148-8C38-6AF40CB7FD82}"/>
          </ac:picMkLst>
        </pc:picChg>
        <pc:picChg chg="add mod">
          <ac:chgData name="David  Corredor Montenegro" userId="8ba6318c-fdbf-46b3-9344-4c1b430d8798" providerId="ADAL" clId="{48259BF2-3892-D649-BE10-5824D2C1E6FD}" dt="2020-06-11T03:10:23.205" v="120" actId="1076"/>
          <ac:picMkLst>
            <pc:docMk/>
            <pc:sldMk cId="547605727" sldId="287"/>
            <ac:picMk id="9" creationId="{468C09D1-E03F-7B4C-9825-653416CD285D}"/>
          </ac:picMkLst>
        </pc:picChg>
      </pc:sldChg>
      <pc:sldChg chg="addSp modSp add modNotesTx">
        <pc:chgData name="David  Corredor Montenegro" userId="8ba6318c-fdbf-46b3-9344-4c1b430d8798" providerId="ADAL" clId="{48259BF2-3892-D649-BE10-5824D2C1E6FD}" dt="2020-06-11T22:24:35.958" v="1928" actId="20577"/>
        <pc:sldMkLst>
          <pc:docMk/>
          <pc:sldMk cId="619476845" sldId="288"/>
        </pc:sldMkLst>
        <pc:spChg chg="mod">
          <ac:chgData name="David  Corredor Montenegro" userId="8ba6318c-fdbf-46b3-9344-4c1b430d8798" providerId="ADAL" clId="{48259BF2-3892-D649-BE10-5824D2C1E6FD}" dt="2020-06-11T03:13:05.196" v="267" actId="20577"/>
          <ac:spMkLst>
            <pc:docMk/>
            <pc:sldMk cId="619476845" sldId="288"/>
            <ac:spMk id="12" creationId="{6018E141-77D5-B147-951A-7D0021A5E2E3}"/>
          </ac:spMkLst>
        </pc:spChg>
        <pc:picChg chg="add mod">
          <ac:chgData name="David  Corredor Montenegro" userId="8ba6318c-fdbf-46b3-9344-4c1b430d8798" providerId="ADAL" clId="{48259BF2-3892-D649-BE10-5824D2C1E6FD}" dt="2020-06-11T03:12:46.032" v="214" actId="1076"/>
          <ac:picMkLst>
            <pc:docMk/>
            <pc:sldMk cId="619476845" sldId="288"/>
            <ac:picMk id="7" creationId="{77C9C4FF-9AE4-C64D-9B80-C3B5C48BE71F}"/>
          </ac:picMkLst>
        </pc:picChg>
      </pc:sldChg>
      <pc:sldChg chg="addSp delSp modSp add modAnim modNotesTx">
        <pc:chgData name="David  Corredor Montenegro" userId="8ba6318c-fdbf-46b3-9344-4c1b430d8798" providerId="ADAL" clId="{48259BF2-3892-D649-BE10-5824D2C1E6FD}" dt="2020-06-11T22:24:40.288" v="1930" actId="20577"/>
        <pc:sldMkLst>
          <pc:docMk/>
          <pc:sldMk cId="3513847794" sldId="289"/>
        </pc:sldMkLst>
        <pc:picChg chg="add mod">
          <ac:chgData name="David  Corredor Montenegro" userId="8ba6318c-fdbf-46b3-9344-4c1b430d8798" providerId="ADAL" clId="{48259BF2-3892-D649-BE10-5824D2C1E6FD}" dt="2020-06-11T03:15:14.868" v="275" actId="1076"/>
          <ac:picMkLst>
            <pc:docMk/>
            <pc:sldMk cId="3513847794" sldId="289"/>
            <ac:picMk id="3" creationId="{E3CE25C3-E9AC-8344-B8D4-5A0CB972053D}"/>
          </ac:picMkLst>
        </pc:picChg>
        <pc:picChg chg="del mod">
          <ac:chgData name="David  Corredor Montenegro" userId="8ba6318c-fdbf-46b3-9344-4c1b430d8798" providerId="ADAL" clId="{48259BF2-3892-D649-BE10-5824D2C1E6FD}" dt="2020-06-11T03:14:58.846" v="271" actId="478"/>
          <ac:picMkLst>
            <pc:docMk/>
            <pc:sldMk cId="3513847794" sldId="289"/>
            <ac:picMk id="7" creationId="{77C9C4FF-9AE4-C64D-9B80-C3B5C48BE71F}"/>
          </ac:picMkLst>
        </pc:picChg>
        <pc:picChg chg="del">
          <ac:chgData name="David  Corredor Montenegro" userId="8ba6318c-fdbf-46b3-9344-4c1b430d8798" providerId="ADAL" clId="{48259BF2-3892-D649-BE10-5824D2C1E6FD}" dt="2020-06-11T03:15:03.273" v="273" actId="478"/>
          <ac:picMkLst>
            <pc:docMk/>
            <pc:sldMk cId="3513847794" sldId="289"/>
            <ac:picMk id="9" creationId="{468C09D1-E03F-7B4C-9825-653416CD285D}"/>
          </ac:picMkLst>
        </pc:picChg>
      </pc:sldChg>
      <pc:sldChg chg="addSp delSp modSp add delAnim modNotesTx">
        <pc:chgData name="David  Corredor Montenegro" userId="8ba6318c-fdbf-46b3-9344-4c1b430d8798" providerId="ADAL" clId="{48259BF2-3892-D649-BE10-5824D2C1E6FD}" dt="2020-06-11T22:24:41.922" v="1932" actId="20577"/>
        <pc:sldMkLst>
          <pc:docMk/>
          <pc:sldMk cId="1167676731" sldId="290"/>
        </pc:sldMkLst>
        <pc:picChg chg="del">
          <ac:chgData name="David  Corredor Montenegro" userId="8ba6318c-fdbf-46b3-9344-4c1b430d8798" providerId="ADAL" clId="{48259BF2-3892-D649-BE10-5824D2C1E6FD}" dt="2020-06-11T03:17:11.974" v="278" actId="478"/>
          <ac:picMkLst>
            <pc:docMk/>
            <pc:sldMk cId="1167676731" sldId="290"/>
            <ac:picMk id="3" creationId="{E3CE25C3-E9AC-8344-B8D4-5A0CB972053D}"/>
          </ac:picMkLst>
        </pc:picChg>
        <pc:picChg chg="add mod">
          <ac:chgData name="David  Corredor Montenegro" userId="8ba6318c-fdbf-46b3-9344-4c1b430d8798" providerId="ADAL" clId="{48259BF2-3892-D649-BE10-5824D2C1E6FD}" dt="2020-06-11T03:17:21.346" v="280" actId="1076"/>
          <ac:picMkLst>
            <pc:docMk/>
            <pc:sldMk cId="1167676731" sldId="290"/>
            <ac:picMk id="8" creationId="{2EAF1767-0AFE-8846-AB5B-CFDF6996478E}"/>
          </ac:picMkLst>
        </pc:picChg>
      </pc:sldChg>
      <pc:sldChg chg="addSp delSp modSp add modNotesTx">
        <pc:chgData name="David  Corredor Montenegro" userId="8ba6318c-fdbf-46b3-9344-4c1b430d8798" providerId="ADAL" clId="{48259BF2-3892-D649-BE10-5824D2C1E6FD}" dt="2020-06-11T22:24:44.092" v="1933" actId="20577"/>
        <pc:sldMkLst>
          <pc:docMk/>
          <pc:sldMk cId="2310475105" sldId="291"/>
        </pc:sldMkLst>
        <pc:spChg chg="mod">
          <ac:chgData name="David  Corredor Montenegro" userId="8ba6318c-fdbf-46b3-9344-4c1b430d8798" providerId="ADAL" clId="{48259BF2-3892-D649-BE10-5824D2C1E6FD}" dt="2020-06-11T03:19:20.827" v="391" actId="20577"/>
          <ac:spMkLst>
            <pc:docMk/>
            <pc:sldMk cId="2310475105" sldId="291"/>
            <ac:spMk id="12" creationId="{6018E141-77D5-B147-951A-7D0021A5E2E3}"/>
          </ac:spMkLst>
        </pc:spChg>
        <pc:spChg chg="add mod">
          <ac:chgData name="David  Corredor Montenegro" userId="8ba6318c-fdbf-46b3-9344-4c1b430d8798" providerId="ADAL" clId="{48259BF2-3892-D649-BE10-5824D2C1E6FD}" dt="2020-06-11T03:19:45.585" v="393" actId="1076"/>
          <ac:spMkLst>
            <pc:docMk/>
            <pc:sldMk cId="2310475105" sldId="291"/>
            <ac:spMk id="13" creationId="{CC96F8A6-00CD-BE4E-9872-7C2FF8A2D872}"/>
          </ac:spMkLst>
        </pc:spChg>
        <pc:spChg chg="add del mod">
          <ac:chgData name="David  Corredor Montenegro" userId="8ba6318c-fdbf-46b3-9344-4c1b430d8798" providerId="ADAL" clId="{48259BF2-3892-D649-BE10-5824D2C1E6FD}" dt="2020-06-11T03:20:04.652" v="395"/>
          <ac:spMkLst>
            <pc:docMk/>
            <pc:sldMk cId="2310475105" sldId="291"/>
            <ac:spMk id="14" creationId="{9BD756CD-1C88-4145-AD34-9CF6476540A2}"/>
          </ac:spMkLst>
        </pc:spChg>
        <pc:picChg chg="add mod">
          <ac:chgData name="David  Corredor Montenegro" userId="8ba6318c-fdbf-46b3-9344-4c1b430d8798" providerId="ADAL" clId="{48259BF2-3892-D649-BE10-5824D2C1E6FD}" dt="2020-06-11T03:18:33.028" v="291" actId="1076"/>
          <ac:picMkLst>
            <pc:docMk/>
            <pc:sldMk cId="2310475105" sldId="291"/>
            <ac:picMk id="7" creationId="{64C6CC8B-0F21-C54E-AB68-4F5ABC2DA885}"/>
          </ac:picMkLst>
        </pc:picChg>
      </pc:sldChg>
      <pc:sldChg chg="addSp delSp modSp add modNotesTx">
        <pc:chgData name="David  Corredor Montenegro" userId="8ba6318c-fdbf-46b3-9344-4c1b430d8798" providerId="ADAL" clId="{48259BF2-3892-D649-BE10-5824D2C1E6FD}" dt="2020-06-11T22:24:46.921" v="1934" actId="20577"/>
        <pc:sldMkLst>
          <pc:docMk/>
          <pc:sldMk cId="3040603028" sldId="292"/>
        </pc:sldMkLst>
        <pc:spChg chg="mod">
          <ac:chgData name="David  Corredor Montenegro" userId="8ba6318c-fdbf-46b3-9344-4c1b430d8798" providerId="ADAL" clId="{48259BF2-3892-D649-BE10-5824D2C1E6FD}" dt="2020-06-11T03:20:40.168" v="413" actId="14100"/>
          <ac:spMkLst>
            <pc:docMk/>
            <pc:sldMk cId="3040603028" sldId="292"/>
            <ac:spMk id="5" creationId="{77730999-A9E9-9D45-BED9-5E322155E369}"/>
          </ac:spMkLst>
        </pc:spChg>
        <pc:spChg chg="del">
          <ac:chgData name="David  Corredor Montenegro" userId="8ba6318c-fdbf-46b3-9344-4c1b430d8798" providerId="ADAL" clId="{48259BF2-3892-D649-BE10-5824D2C1E6FD}" dt="2020-06-11T03:20:33.219" v="411" actId="478"/>
          <ac:spMkLst>
            <pc:docMk/>
            <pc:sldMk cId="3040603028" sldId="292"/>
            <ac:spMk id="11" creationId="{0BAEE44C-C922-3548-B5DD-3FC2E80B586A}"/>
          </ac:spMkLst>
        </pc:spChg>
        <pc:spChg chg="mod">
          <ac:chgData name="David  Corredor Montenegro" userId="8ba6318c-fdbf-46b3-9344-4c1b430d8798" providerId="ADAL" clId="{48259BF2-3892-D649-BE10-5824D2C1E6FD}" dt="2020-06-11T03:21:04.325" v="485" actId="20577"/>
          <ac:spMkLst>
            <pc:docMk/>
            <pc:sldMk cId="3040603028" sldId="292"/>
            <ac:spMk id="12" creationId="{6018E141-77D5-B147-951A-7D0021A5E2E3}"/>
          </ac:spMkLst>
        </pc:spChg>
        <pc:spChg chg="del">
          <ac:chgData name="David  Corredor Montenegro" userId="8ba6318c-fdbf-46b3-9344-4c1b430d8798" providerId="ADAL" clId="{48259BF2-3892-D649-BE10-5824D2C1E6FD}" dt="2020-06-11T03:20:32.274" v="410" actId="478"/>
          <ac:spMkLst>
            <pc:docMk/>
            <pc:sldMk cId="3040603028" sldId="292"/>
            <ac:spMk id="13" creationId="{CC96F8A6-00CD-BE4E-9872-7C2FF8A2D872}"/>
          </ac:spMkLst>
        </pc:spChg>
        <pc:picChg chg="add del">
          <ac:chgData name="David  Corredor Montenegro" userId="8ba6318c-fdbf-46b3-9344-4c1b430d8798" providerId="ADAL" clId="{48259BF2-3892-D649-BE10-5824D2C1E6FD}" dt="2020-06-11T03:20:27.706" v="408" actId="478"/>
          <ac:picMkLst>
            <pc:docMk/>
            <pc:sldMk cId="3040603028" sldId="292"/>
            <ac:picMk id="4" creationId="{3EA9E906-6F41-BE4A-97FB-7BAC61353CF8}"/>
          </ac:picMkLst>
        </pc:picChg>
        <pc:picChg chg="del">
          <ac:chgData name="David  Corredor Montenegro" userId="8ba6318c-fdbf-46b3-9344-4c1b430d8798" providerId="ADAL" clId="{48259BF2-3892-D649-BE10-5824D2C1E6FD}" dt="2020-06-11T03:20:17.196" v="403" actId="478"/>
          <ac:picMkLst>
            <pc:docMk/>
            <pc:sldMk cId="3040603028" sldId="292"/>
            <ac:picMk id="6" creationId="{565E4315-97B3-424A-ACF0-03013ACB0576}"/>
          </ac:picMkLst>
        </pc:picChg>
        <pc:picChg chg="del">
          <ac:chgData name="David  Corredor Montenegro" userId="8ba6318c-fdbf-46b3-9344-4c1b430d8798" providerId="ADAL" clId="{48259BF2-3892-D649-BE10-5824D2C1E6FD}" dt="2020-06-11T03:20:15.227" v="401" actId="478"/>
          <ac:picMkLst>
            <pc:docMk/>
            <pc:sldMk cId="3040603028" sldId="292"/>
            <ac:picMk id="7" creationId="{64C6CC8B-0F21-C54E-AB68-4F5ABC2DA885}"/>
          </ac:picMkLst>
        </pc:picChg>
        <pc:picChg chg="del">
          <ac:chgData name="David  Corredor Montenegro" userId="8ba6318c-fdbf-46b3-9344-4c1b430d8798" providerId="ADAL" clId="{48259BF2-3892-D649-BE10-5824D2C1E6FD}" dt="2020-06-11T03:20:16.299" v="402" actId="478"/>
          <ac:picMkLst>
            <pc:docMk/>
            <pc:sldMk cId="3040603028" sldId="292"/>
            <ac:picMk id="8" creationId="{2EAF1767-0AFE-8846-AB5B-CFDF6996478E}"/>
          </ac:picMkLst>
        </pc:picChg>
        <pc:picChg chg="add mod">
          <ac:chgData name="David  Corredor Montenegro" userId="8ba6318c-fdbf-46b3-9344-4c1b430d8798" providerId="ADAL" clId="{48259BF2-3892-D649-BE10-5824D2C1E6FD}" dt="2020-06-11T03:20:26.642" v="407" actId="167"/>
          <ac:picMkLst>
            <pc:docMk/>
            <pc:sldMk cId="3040603028" sldId="292"/>
            <ac:picMk id="9" creationId="{C1749266-9195-734F-B2CA-F6AAD5D3950A}"/>
          </ac:picMkLst>
        </pc:picChg>
        <pc:picChg chg="add del mod">
          <ac:chgData name="David  Corredor Montenegro" userId="8ba6318c-fdbf-46b3-9344-4c1b430d8798" providerId="ADAL" clId="{48259BF2-3892-D649-BE10-5824D2C1E6FD}" dt="2020-06-11T03:22:06.343" v="489" actId="478"/>
          <ac:picMkLst>
            <pc:docMk/>
            <pc:sldMk cId="3040603028" sldId="292"/>
            <ac:picMk id="14" creationId="{C93A4281-A32B-8A48-A8FD-30F2E6F9CB0C}"/>
          </ac:picMkLst>
        </pc:picChg>
      </pc:sldChg>
      <pc:sldChg chg="addSp delSp modSp add modNotesTx">
        <pc:chgData name="David  Corredor Montenegro" userId="8ba6318c-fdbf-46b3-9344-4c1b430d8798" providerId="ADAL" clId="{48259BF2-3892-D649-BE10-5824D2C1E6FD}" dt="2020-06-11T22:24:49.197" v="1936" actId="20577"/>
        <pc:sldMkLst>
          <pc:docMk/>
          <pc:sldMk cId="1413098164" sldId="293"/>
        </pc:sldMkLst>
        <pc:spChg chg="mod">
          <ac:chgData name="David  Corredor Montenegro" userId="8ba6318c-fdbf-46b3-9344-4c1b430d8798" providerId="ADAL" clId="{48259BF2-3892-D649-BE10-5824D2C1E6FD}" dt="2020-06-11T03:22:45.575" v="497" actId="14100"/>
          <ac:spMkLst>
            <pc:docMk/>
            <pc:sldMk cId="1413098164" sldId="293"/>
            <ac:spMk id="5" creationId="{77730999-A9E9-9D45-BED9-5E322155E369}"/>
          </ac:spMkLst>
        </pc:spChg>
        <pc:spChg chg="mod">
          <ac:chgData name="David  Corredor Montenegro" userId="8ba6318c-fdbf-46b3-9344-4c1b430d8798" providerId="ADAL" clId="{48259BF2-3892-D649-BE10-5824D2C1E6FD}" dt="2020-06-11T03:23:52.877" v="531" actId="20577"/>
          <ac:spMkLst>
            <pc:docMk/>
            <pc:sldMk cId="1413098164" sldId="293"/>
            <ac:spMk id="12" creationId="{6018E141-77D5-B147-951A-7D0021A5E2E3}"/>
          </ac:spMkLst>
        </pc:spChg>
        <pc:picChg chg="add mod">
          <ac:chgData name="David  Corredor Montenegro" userId="8ba6318c-fdbf-46b3-9344-4c1b430d8798" providerId="ADAL" clId="{48259BF2-3892-D649-BE10-5824D2C1E6FD}" dt="2020-06-11T03:23:32.634" v="504" actId="1076"/>
          <ac:picMkLst>
            <pc:docMk/>
            <pc:sldMk cId="1413098164" sldId="293"/>
            <ac:picMk id="7" creationId="{E5E24818-B7EA-754E-8191-E5410EB3823B}"/>
          </ac:picMkLst>
        </pc:picChg>
        <pc:picChg chg="del">
          <ac:chgData name="David  Corredor Montenegro" userId="8ba6318c-fdbf-46b3-9344-4c1b430d8798" providerId="ADAL" clId="{48259BF2-3892-D649-BE10-5824D2C1E6FD}" dt="2020-06-11T03:22:31.852" v="493" actId="478"/>
          <ac:picMkLst>
            <pc:docMk/>
            <pc:sldMk cId="1413098164" sldId="293"/>
            <ac:picMk id="9" creationId="{C1749266-9195-734F-B2CA-F6AAD5D3950A}"/>
          </ac:picMkLst>
        </pc:picChg>
        <pc:picChg chg="mod">
          <ac:chgData name="David  Corredor Montenegro" userId="8ba6318c-fdbf-46b3-9344-4c1b430d8798" providerId="ADAL" clId="{48259BF2-3892-D649-BE10-5824D2C1E6FD}" dt="2020-06-11T03:22:34.898" v="495" actId="1076"/>
          <ac:picMkLst>
            <pc:docMk/>
            <pc:sldMk cId="1413098164" sldId="293"/>
            <ac:picMk id="14" creationId="{C93A4281-A32B-8A48-A8FD-30F2E6F9CB0C}"/>
          </ac:picMkLst>
        </pc:picChg>
      </pc:sldChg>
      <pc:sldChg chg="addSp delSp modSp add modAnim modNotesTx">
        <pc:chgData name="David  Corredor Montenegro" userId="8ba6318c-fdbf-46b3-9344-4c1b430d8798" providerId="ADAL" clId="{48259BF2-3892-D649-BE10-5824D2C1E6FD}" dt="2020-06-11T22:24:51.424" v="1938" actId="20577"/>
        <pc:sldMkLst>
          <pc:docMk/>
          <pc:sldMk cId="852667143" sldId="294"/>
        </pc:sldMkLst>
        <pc:spChg chg="del">
          <ac:chgData name="David  Corredor Montenegro" userId="8ba6318c-fdbf-46b3-9344-4c1b430d8798" providerId="ADAL" clId="{48259BF2-3892-D649-BE10-5824D2C1E6FD}" dt="2020-06-11T03:25:02.611" v="567" actId="478"/>
          <ac:spMkLst>
            <pc:docMk/>
            <pc:sldMk cId="852667143" sldId="294"/>
            <ac:spMk id="5" creationId="{77730999-A9E9-9D45-BED9-5E322155E369}"/>
          </ac:spMkLst>
        </pc:spChg>
        <pc:spChg chg="mod">
          <ac:chgData name="David  Corredor Montenegro" userId="8ba6318c-fdbf-46b3-9344-4c1b430d8798" providerId="ADAL" clId="{48259BF2-3892-D649-BE10-5824D2C1E6FD}" dt="2020-06-11T03:24:13.075" v="563" actId="20577"/>
          <ac:spMkLst>
            <pc:docMk/>
            <pc:sldMk cId="852667143" sldId="294"/>
            <ac:spMk id="12" creationId="{6018E141-77D5-B147-951A-7D0021A5E2E3}"/>
          </ac:spMkLst>
        </pc:spChg>
        <pc:picChg chg="add mod">
          <ac:chgData name="David  Corredor Montenegro" userId="8ba6318c-fdbf-46b3-9344-4c1b430d8798" providerId="ADAL" clId="{48259BF2-3892-D649-BE10-5824D2C1E6FD}" dt="2020-06-11T03:25:10.998" v="570" actId="1076"/>
          <ac:picMkLst>
            <pc:docMk/>
            <pc:sldMk cId="852667143" sldId="294"/>
            <ac:picMk id="3" creationId="{EF787884-422E-C040-994F-BCBDB1EA4419}"/>
          </ac:picMkLst>
        </pc:picChg>
        <pc:picChg chg="del">
          <ac:chgData name="David  Corredor Montenegro" userId="8ba6318c-fdbf-46b3-9344-4c1b430d8798" providerId="ADAL" clId="{48259BF2-3892-D649-BE10-5824D2C1E6FD}" dt="2020-06-11T03:24:02.448" v="533" actId="478"/>
          <ac:picMkLst>
            <pc:docMk/>
            <pc:sldMk cId="852667143" sldId="294"/>
            <ac:picMk id="7" creationId="{E5E24818-B7EA-754E-8191-E5410EB3823B}"/>
          </ac:picMkLst>
        </pc:picChg>
        <pc:picChg chg="del">
          <ac:chgData name="David  Corredor Montenegro" userId="8ba6318c-fdbf-46b3-9344-4c1b430d8798" providerId="ADAL" clId="{48259BF2-3892-D649-BE10-5824D2C1E6FD}" dt="2020-06-11T03:25:06.094" v="569" actId="478"/>
          <ac:picMkLst>
            <pc:docMk/>
            <pc:sldMk cId="852667143" sldId="294"/>
            <ac:picMk id="14" creationId="{C93A4281-A32B-8A48-A8FD-30F2E6F9CB0C}"/>
          </ac:picMkLst>
        </pc:picChg>
      </pc:sldChg>
      <pc:sldChg chg="addSp delSp modSp add delAnim modNotesTx">
        <pc:chgData name="David  Corredor Montenegro" userId="8ba6318c-fdbf-46b3-9344-4c1b430d8798" providerId="ADAL" clId="{48259BF2-3892-D649-BE10-5824D2C1E6FD}" dt="2020-06-11T22:24:53.510" v="1940" actId="20577"/>
        <pc:sldMkLst>
          <pc:docMk/>
          <pc:sldMk cId="4014369136" sldId="295"/>
        </pc:sldMkLst>
        <pc:spChg chg="add mod">
          <ac:chgData name="David  Corredor Montenegro" userId="8ba6318c-fdbf-46b3-9344-4c1b430d8798" providerId="ADAL" clId="{48259BF2-3892-D649-BE10-5824D2C1E6FD}" dt="2020-06-11T03:25:44.021" v="580" actId="14100"/>
          <ac:spMkLst>
            <pc:docMk/>
            <pc:sldMk cId="4014369136" sldId="295"/>
            <ac:spMk id="7" creationId="{4A2C526F-8EFF-964B-B2E4-3AEFD97D768D}"/>
          </ac:spMkLst>
        </pc:spChg>
        <pc:spChg chg="mod">
          <ac:chgData name="David  Corredor Montenegro" userId="8ba6318c-fdbf-46b3-9344-4c1b430d8798" providerId="ADAL" clId="{48259BF2-3892-D649-BE10-5824D2C1E6FD}" dt="2020-06-11T03:25:58.985" v="614" actId="20577"/>
          <ac:spMkLst>
            <pc:docMk/>
            <pc:sldMk cId="4014369136" sldId="295"/>
            <ac:spMk id="12" creationId="{6018E141-77D5-B147-951A-7D0021A5E2E3}"/>
          </ac:spMkLst>
        </pc:spChg>
        <pc:picChg chg="del">
          <ac:chgData name="David  Corredor Montenegro" userId="8ba6318c-fdbf-46b3-9344-4c1b430d8798" providerId="ADAL" clId="{48259BF2-3892-D649-BE10-5824D2C1E6FD}" dt="2020-06-11T03:25:22.137" v="572" actId="478"/>
          <ac:picMkLst>
            <pc:docMk/>
            <pc:sldMk cId="4014369136" sldId="295"/>
            <ac:picMk id="3" creationId="{EF787884-422E-C040-994F-BCBDB1EA4419}"/>
          </ac:picMkLst>
        </pc:picChg>
        <pc:picChg chg="add mod">
          <ac:chgData name="David  Corredor Montenegro" userId="8ba6318c-fdbf-46b3-9344-4c1b430d8798" providerId="ADAL" clId="{48259BF2-3892-D649-BE10-5824D2C1E6FD}" dt="2020-06-11T03:25:31.957" v="577" actId="1076"/>
          <ac:picMkLst>
            <pc:docMk/>
            <pc:sldMk cId="4014369136" sldId="295"/>
            <ac:picMk id="5" creationId="{114D84C4-9D44-424D-ACBC-ABB3001311C1}"/>
          </ac:picMkLst>
        </pc:picChg>
      </pc:sldChg>
      <pc:sldChg chg="addSp delSp modSp add modNotesTx">
        <pc:chgData name="David  Corredor Montenegro" userId="8ba6318c-fdbf-46b3-9344-4c1b430d8798" providerId="ADAL" clId="{48259BF2-3892-D649-BE10-5824D2C1E6FD}" dt="2020-06-11T22:24:55.239" v="1942" actId="20577"/>
        <pc:sldMkLst>
          <pc:docMk/>
          <pc:sldMk cId="3743902675" sldId="296"/>
        </pc:sldMkLst>
        <pc:spChg chg="del">
          <ac:chgData name="David  Corredor Montenegro" userId="8ba6318c-fdbf-46b3-9344-4c1b430d8798" providerId="ADAL" clId="{48259BF2-3892-D649-BE10-5824D2C1E6FD}" dt="2020-06-11T03:27:10.188" v="631" actId="478"/>
          <ac:spMkLst>
            <pc:docMk/>
            <pc:sldMk cId="3743902675" sldId="296"/>
            <ac:spMk id="7" creationId="{4A2C526F-8EFF-964B-B2E4-3AEFD97D768D}"/>
          </ac:spMkLst>
        </pc:spChg>
        <pc:spChg chg="add mod">
          <ac:chgData name="David  Corredor Montenegro" userId="8ba6318c-fdbf-46b3-9344-4c1b430d8798" providerId="ADAL" clId="{48259BF2-3892-D649-BE10-5824D2C1E6FD}" dt="2020-06-11T03:34:23.784" v="887" actId="14100"/>
          <ac:spMkLst>
            <pc:docMk/>
            <pc:sldMk cId="3743902675" sldId="296"/>
            <ac:spMk id="8" creationId="{2B1C37F8-C365-4047-969E-3D23A15FC9AD}"/>
          </ac:spMkLst>
        </pc:spChg>
        <pc:spChg chg="mod">
          <ac:chgData name="David  Corredor Montenegro" userId="8ba6318c-fdbf-46b3-9344-4c1b430d8798" providerId="ADAL" clId="{48259BF2-3892-D649-BE10-5824D2C1E6FD}" dt="2020-06-11T03:34:36.589" v="917" actId="20577"/>
          <ac:spMkLst>
            <pc:docMk/>
            <pc:sldMk cId="3743902675" sldId="296"/>
            <ac:spMk id="12" creationId="{6018E141-77D5-B147-951A-7D0021A5E2E3}"/>
          </ac:spMkLst>
        </pc:spChg>
        <pc:picChg chg="del">
          <ac:chgData name="David  Corredor Montenegro" userId="8ba6318c-fdbf-46b3-9344-4c1b430d8798" providerId="ADAL" clId="{48259BF2-3892-D649-BE10-5824D2C1E6FD}" dt="2020-06-11T03:27:08.433" v="630" actId="478"/>
          <ac:picMkLst>
            <pc:docMk/>
            <pc:sldMk cId="3743902675" sldId="296"/>
            <ac:picMk id="5" creationId="{114D84C4-9D44-424D-ACBC-ABB3001311C1}"/>
          </ac:picMkLst>
        </pc:picChg>
        <pc:picChg chg="add mod modCrop">
          <ac:chgData name="David  Corredor Montenegro" userId="8ba6318c-fdbf-46b3-9344-4c1b430d8798" providerId="ADAL" clId="{48259BF2-3892-D649-BE10-5824D2C1E6FD}" dt="2020-06-11T03:27:26.538" v="633" actId="1076"/>
          <ac:picMkLst>
            <pc:docMk/>
            <pc:sldMk cId="3743902675" sldId="296"/>
            <ac:picMk id="6" creationId="{92027268-8EF7-E049-8DB2-E4F965332345}"/>
          </ac:picMkLst>
        </pc:picChg>
      </pc:sldChg>
      <pc:sldChg chg="addSp delSp modSp add modNotesTx">
        <pc:chgData name="David  Corredor Montenegro" userId="8ba6318c-fdbf-46b3-9344-4c1b430d8798" providerId="ADAL" clId="{48259BF2-3892-D649-BE10-5824D2C1E6FD}" dt="2020-06-11T22:24:57.314" v="1944" actId="20577"/>
        <pc:sldMkLst>
          <pc:docMk/>
          <pc:sldMk cId="114138989" sldId="297"/>
        </pc:sldMkLst>
        <pc:spChg chg="add mod">
          <ac:chgData name="David  Corredor Montenegro" userId="8ba6318c-fdbf-46b3-9344-4c1b430d8798" providerId="ADAL" clId="{48259BF2-3892-D649-BE10-5824D2C1E6FD}" dt="2020-06-11T03:32:23.810" v="727" actId="1076"/>
          <ac:spMkLst>
            <pc:docMk/>
            <pc:sldMk cId="114138989" sldId="297"/>
            <ac:spMk id="5" creationId="{AFC1128E-61ED-BB4B-8042-B767D79AB0BE}"/>
          </ac:spMkLst>
        </pc:spChg>
        <pc:spChg chg="add mod">
          <ac:chgData name="David  Corredor Montenegro" userId="8ba6318c-fdbf-46b3-9344-4c1b430d8798" providerId="ADAL" clId="{48259BF2-3892-D649-BE10-5824D2C1E6FD}" dt="2020-06-11T03:33:48.699" v="881" actId="20577"/>
          <ac:spMkLst>
            <pc:docMk/>
            <pc:sldMk cId="114138989" sldId="297"/>
            <ac:spMk id="9" creationId="{84E181A0-7B3D-F849-B404-3C89830BEACB}"/>
          </ac:spMkLst>
        </pc:spChg>
        <pc:spChg chg="add mod">
          <ac:chgData name="David  Corredor Montenegro" userId="8ba6318c-fdbf-46b3-9344-4c1b430d8798" providerId="ADAL" clId="{48259BF2-3892-D649-BE10-5824D2C1E6FD}" dt="2020-06-11T03:32:23.810" v="727" actId="1076"/>
          <ac:spMkLst>
            <pc:docMk/>
            <pc:sldMk cId="114138989" sldId="297"/>
            <ac:spMk id="10" creationId="{BECB8448-98E2-F94F-8741-DCF85F63935D}"/>
          </ac:spMkLst>
        </pc:spChg>
        <pc:spChg chg="mod">
          <ac:chgData name="David  Corredor Montenegro" userId="8ba6318c-fdbf-46b3-9344-4c1b430d8798" providerId="ADAL" clId="{48259BF2-3892-D649-BE10-5824D2C1E6FD}" dt="2020-06-11T03:34:42.380" v="922" actId="20577"/>
          <ac:spMkLst>
            <pc:docMk/>
            <pc:sldMk cId="114138989" sldId="297"/>
            <ac:spMk id="12" creationId="{6018E141-77D5-B147-951A-7D0021A5E2E3}"/>
          </ac:spMkLst>
        </pc:spChg>
        <pc:spChg chg="add mod">
          <ac:chgData name="David  Corredor Montenegro" userId="8ba6318c-fdbf-46b3-9344-4c1b430d8798" providerId="ADAL" clId="{48259BF2-3892-D649-BE10-5824D2C1E6FD}" dt="2020-06-11T03:33:45.127" v="877" actId="20577"/>
          <ac:spMkLst>
            <pc:docMk/>
            <pc:sldMk cId="114138989" sldId="297"/>
            <ac:spMk id="13" creationId="{2BD6F756-CDA7-FC4B-B5D4-1EE3CE45AB29}"/>
          </ac:spMkLst>
        </pc:spChg>
        <pc:picChg chg="add mod modCrop">
          <ac:chgData name="David  Corredor Montenegro" userId="8ba6318c-fdbf-46b3-9344-4c1b430d8798" providerId="ADAL" clId="{48259BF2-3892-D649-BE10-5824D2C1E6FD}" dt="2020-06-11T03:32:23.810" v="727" actId="1076"/>
          <ac:picMkLst>
            <pc:docMk/>
            <pc:sldMk cId="114138989" sldId="297"/>
            <ac:picMk id="4" creationId="{658ECE6A-0635-A64D-81CB-B87B8C28FC80}"/>
          </ac:picMkLst>
        </pc:picChg>
        <pc:picChg chg="del">
          <ac:chgData name="David  Corredor Montenegro" userId="8ba6318c-fdbf-46b3-9344-4c1b430d8798" providerId="ADAL" clId="{48259BF2-3892-D649-BE10-5824D2C1E6FD}" dt="2020-06-11T03:28:17.562" v="678" actId="478"/>
          <ac:picMkLst>
            <pc:docMk/>
            <pc:sldMk cId="114138989" sldId="297"/>
            <ac:picMk id="6" creationId="{92027268-8EF7-E049-8DB2-E4F965332345}"/>
          </ac:picMkLst>
        </pc:picChg>
        <pc:picChg chg="add mod">
          <ac:chgData name="David  Corredor Montenegro" userId="8ba6318c-fdbf-46b3-9344-4c1b430d8798" providerId="ADAL" clId="{48259BF2-3892-D649-BE10-5824D2C1E6FD}" dt="2020-06-11T03:32:23.810" v="727" actId="1076"/>
          <ac:picMkLst>
            <pc:docMk/>
            <pc:sldMk cId="114138989" sldId="297"/>
            <ac:picMk id="8" creationId="{D8FB9CD6-5C67-224E-8413-7FF82C62C0D4}"/>
          </ac:picMkLst>
        </pc:picChg>
      </pc:sldChg>
      <pc:sldChg chg="addSp delSp modSp add modNotesTx">
        <pc:chgData name="David  Corredor Montenegro" userId="8ba6318c-fdbf-46b3-9344-4c1b430d8798" providerId="ADAL" clId="{48259BF2-3892-D649-BE10-5824D2C1E6FD}" dt="2020-06-11T22:24:59.418" v="1946" actId="20577"/>
        <pc:sldMkLst>
          <pc:docMk/>
          <pc:sldMk cId="4235307994" sldId="298"/>
        </pc:sldMkLst>
        <pc:spChg chg="del">
          <ac:chgData name="David  Corredor Montenegro" userId="8ba6318c-fdbf-46b3-9344-4c1b430d8798" providerId="ADAL" clId="{48259BF2-3892-D649-BE10-5824D2C1E6FD}" dt="2020-06-11T03:36:54.691" v="1007" actId="478"/>
          <ac:spMkLst>
            <pc:docMk/>
            <pc:sldMk cId="4235307994" sldId="298"/>
            <ac:spMk id="9" creationId="{84E181A0-7B3D-F849-B404-3C89830BEACB}"/>
          </ac:spMkLst>
        </pc:spChg>
        <pc:spChg chg="mod">
          <ac:chgData name="David  Corredor Montenegro" userId="8ba6318c-fdbf-46b3-9344-4c1b430d8798" providerId="ADAL" clId="{48259BF2-3892-D649-BE10-5824D2C1E6FD}" dt="2020-06-11T03:35:12.853" v="993" actId="20577"/>
          <ac:spMkLst>
            <pc:docMk/>
            <pc:sldMk cId="4235307994" sldId="298"/>
            <ac:spMk id="12" creationId="{6018E141-77D5-B147-951A-7D0021A5E2E3}"/>
          </ac:spMkLst>
        </pc:spChg>
        <pc:spChg chg="del">
          <ac:chgData name="David  Corredor Montenegro" userId="8ba6318c-fdbf-46b3-9344-4c1b430d8798" providerId="ADAL" clId="{48259BF2-3892-D649-BE10-5824D2C1E6FD}" dt="2020-06-11T03:36:28.770" v="1005" actId="478"/>
          <ac:spMkLst>
            <pc:docMk/>
            <pc:sldMk cId="4235307994" sldId="298"/>
            <ac:spMk id="13" creationId="{2BD6F756-CDA7-FC4B-B5D4-1EE3CE45AB29}"/>
          </ac:spMkLst>
        </pc:spChg>
        <pc:picChg chg="del">
          <ac:chgData name="David  Corredor Montenegro" userId="8ba6318c-fdbf-46b3-9344-4c1b430d8798" providerId="ADAL" clId="{48259BF2-3892-D649-BE10-5824D2C1E6FD}" dt="2020-06-11T03:36:52.938" v="1006" actId="478"/>
          <ac:picMkLst>
            <pc:docMk/>
            <pc:sldMk cId="4235307994" sldId="298"/>
            <ac:picMk id="4" creationId="{658ECE6A-0635-A64D-81CB-B87B8C28FC80}"/>
          </ac:picMkLst>
        </pc:picChg>
        <pc:picChg chg="add del mod">
          <ac:chgData name="David  Corredor Montenegro" userId="8ba6318c-fdbf-46b3-9344-4c1b430d8798" providerId="ADAL" clId="{48259BF2-3892-D649-BE10-5824D2C1E6FD}" dt="2020-06-11T03:35:59.254" v="997" actId="478"/>
          <ac:picMkLst>
            <pc:docMk/>
            <pc:sldMk cId="4235307994" sldId="298"/>
            <ac:picMk id="6" creationId="{7046C9BF-1CF7-A34B-B759-5F324CA376E7}"/>
          </ac:picMkLst>
        </pc:picChg>
        <pc:picChg chg="del">
          <ac:chgData name="David  Corredor Montenegro" userId="8ba6318c-fdbf-46b3-9344-4c1b430d8798" providerId="ADAL" clId="{48259BF2-3892-D649-BE10-5824D2C1E6FD}" dt="2020-06-11T03:36:18.356" v="1002" actId="478"/>
          <ac:picMkLst>
            <pc:docMk/>
            <pc:sldMk cId="4235307994" sldId="298"/>
            <ac:picMk id="8" creationId="{D8FB9CD6-5C67-224E-8413-7FF82C62C0D4}"/>
          </ac:picMkLst>
        </pc:picChg>
        <pc:picChg chg="add mod">
          <ac:chgData name="David  Corredor Montenegro" userId="8ba6318c-fdbf-46b3-9344-4c1b430d8798" providerId="ADAL" clId="{48259BF2-3892-D649-BE10-5824D2C1E6FD}" dt="2020-06-11T03:37:16.715" v="1016" actId="1076"/>
          <ac:picMkLst>
            <pc:docMk/>
            <pc:sldMk cId="4235307994" sldId="298"/>
            <ac:picMk id="11" creationId="{7B4B6F6B-53D0-874B-A7C7-740D0D731BD7}"/>
          </ac:picMkLst>
        </pc:picChg>
        <pc:picChg chg="add mod">
          <ac:chgData name="David  Corredor Montenegro" userId="8ba6318c-fdbf-46b3-9344-4c1b430d8798" providerId="ADAL" clId="{48259BF2-3892-D649-BE10-5824D2C1E6FD}" dt="2020-06-11T03:37:19.146" v="1017" actId="1076"/>
          <ac:picMkLst>
            <pc:docMk/>
            <pc:sldMk cId="4235307994" sldId="298"/>
            <ac:picMk id="15" creationId="{7A917528-6114-314A-B525-B48DB7A3EC94}"/>
          </ac:picMkLst>
        </pc:picChg>
      </pc:sldChg>
      <pc:sldChg chg="addSp modSp add modNotesTx">
        <pc:chgData name="David  Corredor Montenegro" userId="8ba6318c-fdbf-46b3-9344-4c1b430d8798" providerId="ADAL" clId="{48259BF2-3892-D649-BE10-5824D2C1E6FD}" dt="2020-06-11T22:25:01.786" v="1948" actId="20577"/>
        <pc:sldMkLst>
          <pc:docMk/>
          <pc:sldMk cId="1331589048" sldId="299"/>
        </pc:sldMkLst>
        <pc:spChg chg="mod">
          <ac:chgData name="David  Corredor Montenegro" userId="8ba6318c-fdbf-46b3-9344-4c1b430d8798" providerId="ADAL" clId="{48259BF2-3892-D649-BE10-5824D2C1E6FD}" dt="2020-06-11T03:39:44.660" v="1152" actId="20577"/>
          <ac:spMkLst>
            <pc:docMk/>
            <pc:sldMk cId="1331589048" sldId="299"/>
            <ac:spMk id="12" creationId="{6018E141-77D5-B147-951A-7D0021A5E2E3}"/>
          </ac:spMkLst>
        </pc:spChg>
        <pc:picChg chg="add mod">
          <ac:chgData name="David  Corredor Montenegro" userId="8ba6318c-fdbf-46b3-9344-4c1b430d8798" providerId="ADAL" clId="{48259BF2-3892-D649-BE10-5824D2C1E6FD}" dt="2020-06-11T03:38:23.476" v="1023" actId="1076"/>
          <ac:picMkLst>
            <pc:docMk/>
            <pc:sldMk cId="1331589048" sldId="299"/>
            <ac:picMk id="4" creationId="{DB366D9C-C3CD-EB41-988F-81A12BCB0ABB}"/>
          </ac:picMkLst>
        </pc:picChg>
        <pc:picChg chg="add mod">
          <ac:chgData name="David  Corredor Montenegro" userId="8ba6318c-fdbf-46b3-9344-4c1b430d8798" providerId="ADAL" clId="{48259BF2-3892-D649-BE10-5824D2C1E6FD}" dt="2020-06-11T03:39:18.380" v="1029" actId="1076"/>
          <ac:picMkLst>
            <pc:docMk/>
            <pc:sldMk cId="1331589048" sldId="299"/>
            <ac:picMk id="7" creationId="{53458230-6A71-5A4A-A97D-D93DB3870A63}"/>
          </ac:picMkLst>
        </pc:picChg>
      </pc:sldChg>
      <pc:sldChg chg="add modNotesTx">
        <pc:chgData name="David  Corredor Montenegro" userId="8ba6318c-fdbf-46b3-9344-4c1b430d8798" providerId="ADAL" clId="{48259BF2-3892-D649-BE10-5824D2C1E6FD}" dt="2020-06-11T22:24:28.538" v="1923" actId="20577"/>
        <pc:sldMkLst>
          <pc:docMk/>
          <pc:sldMk cId="74718654" sldId="300"/>
        </pc:sldMkLst>
      </pc:sldChg>
      <pc:sldChg chg="modSp add modNotesTx">
        <pc:chgData name="David  Corredor Montenegro" userId="8ba6318c-fdbf-46b3-9344-4c1b430d8798" providerId="ADAL" clId="{48259BF2-3892-D649-BE10-5824D2C1E6FD}" dt="2020-06-11T22:24:15.421" v="1915" actId="20577"/>
        <pc:sldMkLst>
          <pc:docMk/>
          <pc:sldMk cId="4079801656" sldId="301"/>
        </pc:sldMkLst>
        <pc:spChg chg="mod">
          <ac:chgData name="David  Corredor Montenegro" userId="8ba6318c-fdbf-46b3-9344-4c1b430d8798" providerId="ADAL" clId="{48259BF2-3892-D649-BE10-5824D2C1E6FD}" dt="2020-06-11T03:54:55.120" v="1360" actId="108"/>
          <ac:spMkLst>
            <pc:docMk/>
            <pc:sldMk cId="4079801656" sldId="301"/>
            <ac:spMk id="12" creationId="{6018E141-77D5-B147-951A-7D0021A5E2E3}"/>
          </ac:spMkLst>
        </pc:spChg>
      </pc:sldChg>
      <pc:sldChg chg="addSp delSp modSp add delAnim modAnim modNotesTx">
        <pc:chgData name="David  Corredor Montenegro" userId="8ba6318c-fdbf-46b3-9344-4c1b430d8798" providerId="ADAL" clId="{48259BF2-3892-D649-BE10-5824D2C1E6FD}" dt="2020-06-11T22:24:19.571" v="1918" actId="20577"/>
        <pc:sldMkLst>
          <pc:docMk/>
          <pc:sldMk cId="1600700647" sldId="302"/>
        </pc:sldMkLst>
        <pc:spChg chg="del">
          <ac:chgData name="David  Corredor Montenegro" userId="8ba6318c-fdbf-46b3-9344-4c1b430d8798" providerId="ADAL" clId="{48259BF2-3892-D649-BE10-5824D2C1E6FD}" dt="2020-06-11T03:49:02.853" v="1237" actId="478"/>
          <ac:spMkLst>
            <pc:docMk/>
            <pc:sldMk cId="1600700647" sldId="302"/>
            <ac:spMk id="5" creationId="{AFC1128E-61ED-BB4B-8042-B767D79AB0BE}"/>
          </ac:spMkLst>
        </pc:spChg>
        <pc:spChg chg="add mod">
          <ac:chgData name="David  Corredor Montenegro" userId="8ba6318c-fdbf-46b3-9344-4c1b430d8798" providerId="ADAL" clId="{48259BF2-3892-D649-BE10-5824D2C1E6FD}" dt="2020-06-11T03:49:41.390" v="1269" actId="1076"/>
          <ac:spMkLst>
            <pc:docMk/>
            <pc:sldMk cId="1600700647" sldId="302"/>
            <ac:spMk id="6" creationId="{8F6F8911-1CE5-FB4A-904D-5F5DAA5ACA36}"/>
          </ac:spMkLst>
        </pc:spChg>
        <pc:spChg chg="del">
          <ac:chgData name="David  Corredor Montenegro" userId="8ba6318c-fdbf-46b3-9344-4c1b430d8798" providerId="ADAL" clId="{48259BF2-3892-D649-BE10-5824D2C1E6FD}" dt="2020-06-11T03:48:57.203" v="1235" actId="478"/>
          <ac:spMkLst>
            <pc:docMk/>
            <pc:sldMk cId="1600700647" sldId="302"/>
            <ac:spMk id="9" creationId="{84E181A0-7B3D-F849-B404-3C89830BEACB}"/>
          </ac:spMkLst>
        </pc:spChg>
        <pc:spChg chg="del">
          <ac:chgData name="David  Corredor Montenegro" userId="8ba6318c-fdbf-46b3-9344-4c1b430d8798" providerId="ADAL" clId="{48259BF2-3892-D649-BE10-5824D2C1E6FD}" dt="2020-06-11T03:49:00.122" v="1236" actId="478"/>
          <ac:spMkLst>
            <pc:docMk/>
            <pc:sldMk cId="1600700647" sldId="302"/>
            <ac:spMk id="10" creationId="{BECB8448-98E2-F94F-8741-DCF85F63935D}"/>
          </ac:spMkLst>
        </pc:spChg>
        <pc:spChg chg="mod">
          <ac:chgData name="David  Corredor Montenegro" userId="8ba6318c-fdbf-46b3-9344-4c1b430d8798" providerId="ADAL" clId="{48259BF2-3892-D649-BE10-5824D2C1E6FD}" dt="2020-06-11T03:50:20.753" v="1280" actId="20577"/>
          <ac:spMkLst>
            <pc:docMk/>
            <pc:sldMk cId="1600700647" sldId="302"/>
            <ac:spMk id="12" creationId="{6018E141-77D5-B147-951A-7D0021A5E2E3}"/>
          </ac:spMkLst>
        </pc:spChg>
        <pc:spChg chg="del">
          <ac:chgData name="David  Corredor Montenegro" userId="8ba6318c-fdbf-46b3-9344-4c1b430d8798" providerId="ADAL" clId="{48259BF2-3892-D649-BE10-5824D2C1E6FD}" dt="2020-06-11T03:48:55.468" v="1234" actId="478"/>
          <ac:spMkLst>
            <pc:docMk/>
            <pc:sldMk cId="1600700647" sldId="302"/>
            <ac:spMk id="13" creationId="{2BD6F756-CDA7-FC4B-B5D4-1EE3CE45AB29}"/>
          </ac:spMkLst>
        </pc:spChg>
        <pc:picChg chg="add del mod">
          <ac:chgData name="David  Corredor Montenegro" userId="8ba6318c-fdbf-46b3-9344-4c1b430d8798" providerId="ADAL" clId="{48259BF2-3892-D649-BE10-5824D2C1E6FD}" dt="2020-06-11T03:48:49.250" v="1231" actId="478"/>
          <ac:picMkLst>
            <pc:docMk/>
            <pc:sldMk cId="1600700647" sldId="302"/>
            <ac:picMk id="3" creationId="{8D4153FC-0AC6-344D-BA7F-73F255B8016F}"/>
          </ac:picMkLst>
        </pc:picChg>
        <pc:picChg chg="del">
          <ac:chgData name="David  Corredor Montenegro" userId="8ba6318c-fdbf-46b3-9344-4c1b430d8798" providerId="ADAL" clId="{48259BF2-3892-D649-BE10-5824D2C1E6FD}" dt="2020-06-11T03:48:53.178" v="1233" actId="478"/>
          <ac:picMkLst>
            <pc:docMk/>
            <pc:sldMk cId="1600700647" sldId="302"/>
            <ac:picMk id="4" creationId="{658ECE6A-0635-A64D-81CB-B87B8C28FC80}"/>
          </ac:picMkLst>
        </pc:picChg>
        <pc:picChg chg="del">
          <ac:chgData name="David  Corredor Montenegro" userId="8ba6318c-fdbf-46b3-9344-4c1b430d8798" providerId="ADAL" clId="{48259BF2-3892-D649-BE10-5824D2C1E6FD}" dt="2020-06-11T03:48:51.907" v="1232" actId="478"/>
          <ac:picMkLst>
            <pc:docMk/>
            <pc:sldMk cId="1600700647" sldId="302"/>
            <ac:picMk id="8" creationId="{D8FB9CD6-5C67-224E-8413-7FF82C62C0D4}"/>
          </ac:picMkLst>
        </pc:picChg>
        <pc:picChg chg="add mod">
          <ac:chgData name="David  Corredor Montenegro" userId="8ba6318c-fdbf-46b3-9344-4c1b430d8798" providerId="ADAL" clId="{48259BF2-3892-D649-BE10-5824D2C1E6FD}" dt="2020-06-11T03:50:18.472" v="1276" actId="1076"/>
          <ac:picMkLst>
            <pc:docMk/>
            <pc:sldMk cId="1600700647" sldId="302"/>
            <ac:picMk id="11" creationId="{0DC2565F-DB0D-F64F-AADE-96676B9A7997}"/>
          </ac:picMkLst>
        </pc:picChg>
      </pc:sldChg>
      <pc:sldChg chg="modSp add modNotesTx">
        <pc:chgData name="David  Corredor Montenegro" userId="8ba6318c-fdbf-46b3-9344-4c1b430d8798" providerId="ADAL" clId="{48259BF2-3892-D649-BE10-5824D2C1E6FD}" dt="2020-06-11T22:24:26.131" v="1922" actId="20577"/>
        <pc:sldMkLst>
          <pc:docMk/>
          <pc:sldMk cId="2160440779" sldId="303"/>
        </pc:sldMkLst>
        <pc:spChg chg="mod">
          <ac:chgData name="David  Corredor Montenegro" userId="8ba6318c-fdbf-46b3-9344-4c1b430d8798" providerId="ADAL" clId="{48259BF2-3892-D649-BE10-5824D2C1E6FD}" dt="2020-06-11T03:55:07.062" v="1364" actId="20577"/>
          <ac:spMkLst>
            <pc:docMk/>
            <pc:sldMk cId="2160440779" sldId="303"/>
            <ac:spMk id="12" creationId="{6018E141-77D5-B147-951A-7D0021A5E2E3}"/>
          </ac:spMkLst>
        </pc:spChg>
      </pc:sldChg>
      <pc:sldChg chg="delSp add del delAnim">
        <pc:chgData name="David  Corredor Montenegro" userId="8ba6318c-fdbf-46b3-9344-4c1b430d8798" providerId="ADAL" clId="{48259BF2-3892-D649-BE10-5824D2C1E6FD}" dt="2020-06-11T03:50:59.064" v="1307" actId="2696"/>
        <pc:sldMkLst>
          <pc:docMk/>
          <pc:sldMk cId="4104252387" sldId="304"/>
        </pc:sldMkLst>
        <pc:picChg chg="del">
          <ac:chgData name="David  Corredor Montenegro" userId="8ba6318c-fdbf-46b3-9344-4c1b430d8798" providerId="ADAL" clId="{48259BF2-3892-D649-BE10-5824D2C1E6FD}" dt="2020-06-11T03:50:35.428" v="1298" actId="21"/>
          <ac:picMkLst>
            <pc:docMk/>
            <pc:sldMk cId="4104252387" sldId="304"/>
            <ac:picMk id="3" creationId="{8D4153FC-0AC6-344D-BA7F-73F255B8016F}"/>
          </ac:picMkLst>
        </pc:picChg>
      </pc:sldChg>
      <pc:sldChg chg="addSp delSp modSp add modAnim modNotesTx">
        <pc:chgData name="David  Corredor Montenegro" userId="8ba6318c-fdbf-46b3-9344-4c1b430d8798" providerId="ADAL" clId="{48259BF2-3892-D649-BE10-5824D2C1E6FD}" dt="2020-06-11T22:24:22.519" v="1920" actId="20577"/>
        <pc:sldMkLst>
          <pc:docMk/>
          <pc:sldMk cId="3126433929" sldId="305"/>
        </pc:sldMkLst>
        <pc:spChg chg="mod">
          <ac:chgData name="David  Corredor Montenegro" userId="8ba6318c-fdbf-46b3-9344-4c1b430d8798" providerId="ADAL" clId="{48259BF2-3892-D649-BE10-5824D2C1E6FD}" dt="2020-06-11T03:50:57.430" v="1306" actId="1076"/>
          <ac:spMkLst>
            <pc:docMk/>
            <pc:sldMk cId="3126433929" sldId="305"/>
            <ac:spMk id="6" creationId="{8F6F8911-1CE5-FB4A-904D-5F5DAA5ACA36}"/>
          </ac:spMkLst>
        </pc:spChg>
        <pc:picChg chg="add mod">
          <ac:chgData name="David  Corredor Montenegro" userId="8ba6318c-fdbf-46b3-9344-4c1b430d8798" providerId="ADAL" clId="{48259BF2-3892-D649-BE10-5824D2C1E6FD}" dt="2020-06-11T03:50:53.707" v="1305" actId="1076"/>
          <ac:picMkLst>
            <pc:docMk/>
            <pc:sldMk cId="3126433929" sldId="305"/>
            <ac:picMk id="7" creationId="{F25AB2CB-E5C2-DD49-8C96-E39E7704E15C}"/>
          </ac:picMkLst>
        </pc:picChg>
        <pc:picChg chg="del">
          <ac:chgData name="David  Corredor Montenegro" userId="8ba6318c-fdbf-46b3-9344-4c1b430d8798" providerId="ADAL" clId="{48259BF2-3892-D649-BE10-5824D2C1E6FD}" dt="2020-06-11T03:50:36.958" v="1299" actId="478"/>
          <ac:picMkLst>
            <pc:docMk/>
            <pc:sldMk cId="3126433929" sldId="305"/>
            <ac:picMk id="11" creationId="{0DC2565F-DB0D-F64F-AADE-96676B9A7997}"/>
          </ac:picMkLst>
        </pc:picChg>
      </pc:sldChg>
      <pc:sldChg chg="delSp modSp add modNotesTx">
        <pc:chgData name="David  Corredor Montenegro" userId="8ba6318c-fdbf-46b3-9344-4c1b430d8798" providerId="ADAL" clId="{48259BF2-3892-D649-BE10-5824D2C1E6FD}" dt="2020-06-11T22:24:24.672" v="1921" actId="20577"/>
        <pc:sldMkLst>
          <pc:docMk/>
          <pc:sldMk cId="1049921955" sldId="306"/>
        </pc:sldMkLst>
        <pc:spChg chg="del">
          <ac:chgData name="David  Corredor Montenegro" userId="8ba6318c-fdbf-46b3-9344-4c1b430d8798" providerId="ADAL" clId="{48259BF2-3892-D649-BE10-5824D2C1E6FD}" dt="2020-06-11T03:52:04.022" v="1310" actId="478"/>
          <ac:spMkLst>
            <pc:docMk/>
            <pc:sldMk cId="1049921955" sldId="306"/>
            <ac:spMk id="5" creationId="{77730999-A9E9-9D45-BED9-5E322155E369}"/>
          </ac:spMkLst>
        </pc:spChg>
        <pc:spChg chg="mod">
          <ac:chgData name="David  Corredor Montenegro" userId="8ba6318c-fdbf-46b3-9344-4c1b430d8798" providerId="ADAL" clId="{48259BF2-3892-D649-BE10-5824D2C1E6FD}" dt="2020-06-11T03:52:21.344" v="1331" actId="20577"/>
          <ac:spMkLst>
            <pc:docMk/>
            <pc:sldMk cId="1049921955" sldId="306"/>
            <ac:spMk id="12" creationId="{6018E141-77D5-B147-951A-7D0021A5E2E3}"/>
          </ac:spMkLst>
        </pc:spChg>
        <pc:picChg chg="mod">
          <ac:chgData name="David  Corredor Montenegro" userId="8ba6318c-fdbf-46b3-9344-4c1b430d8798" providerId="ADAL" clId="{48259BF2-3892-D649-BE10-5824D2C1E6FD}" dt="2020-06-11T03:52:17.839" v="1317" actId="1076"/>
          <ac:picMkLst>
            <pc:docMk/>
            <pc:sldMk cId="1049921955" sldId="306"/>
            <ac:picMk id="7" creationId="{E5E24818-B7EA-754E-8191-E5410EB3823B}"/>
          </ac:picMkLst>
        </pc:picChg>
        <pc:picChg chg="del">
          <ac:chgData name="David  Corredor Montenegro" userId="8ba6318c-fdbf-46b3-9344-4c1b430d8798" providerId="ADAL" clId="{48259BF2-3892-D649-BE10-5824D2C1E6FD}" dt="2020-06-11T03:52:02.566" v="1309" actId="478"/>
          <ac:picMkLst>
            <pc:docMk/>
            <pc:sldMk cId="1049921955" sldId="306"/>
            <ac:picMk id="14" creationId="{C93A4281-A32B-8A48-A8FD-30F2E6F9CB0C}"/>
          </ac:picMkLst>
        </pc:picChg>
      </pc:sldChg>
      <pc:sldChg chg="modSp add modNotesTx">
        <pc:chgData name="David  Corredor Montenegro" userId="8ba6318c-fdbf-46b3-9344-4c1b430d8798" providerId="ADAL" clId="{48259BF2-3892-D649-BE10-5824D2C1E6FD}" dt="2020-06-11T22:25:06.259" v="1952" actId="20577"/>
        <pc:sldMkLst>
          <pc:docMk/>
          <pc:sldMk cId="1249966573" sldId="307"/>
        </pc:sldMkLst>
        <pc:spChg chg="mod">
          <ac:chgData name="David  Corredor Montenegro" userId="8ba6318c-fdbf-46b3-9344-4c1b430d8798" providerId="ADAL" clId="{48259BF2-3892-D649-BE10-5824D2C1E6FD}" dt="2020-06-11T03:56:09.335" v="1367" actId="108"/>
          <ac:spMkLst>
            <pc:docMk/>
            <pc:sldMk cId="1249966573" sldId="307"/>
            <ac:spMk id="12" creationId="{6018E141-77D5-B147-951A-7D0021A5E2E3}"/>
          </ac:spMkLst>
        </pc:spChg>
      </pc:sldChg>
      <pc:sldChg chg="modSp add del">
        <pc:chgData name="David  Corredor Montenegro" userId="8ba6318c-fdbf-46b3-9344-4c1b430d8798" providerId="ADAL" clId="{48259BF2-3892-D649-BE10-5824D2C1E6FD}" dt="2020-06-11T04:03:36.387" v="1456" actId="2696"/>
        <pc:sldMkLst>
          <pc:docMk/>
          <pc:sldMk cId="505687253" sldId="308"/>
        </pc:sldMkLst>
        <pc:spChg chg="mod">
          <ac:chgData name="David  Corredor Montenegro" userId="8ba6318c-fdbf-46b3-9344-4c1b430d8798" providerId="ADAL" clId="{48259BF2-3892-D649-BE10-5824D2C1E6FD}" dt="2020-06-11T03:56:56.151" v="1454" actId="20577"/>
          <ac:spMkLst>
            <pc:docMk/>
            <pc:sldMk cId="505687253" sldId="308"/>
            <ac:spMk id="12" creationId="{6018E141-77D5-B147-951A-7D0021A5E2E3}"/>
          </ac:spMkLst>
        </pc:spChg>
      </pc:sldChg>
      <pc:sldChg chg="addSp delSp modSp add modNotesTx">
        <pc:chgData name="David  Corredor Montenegro" userId="8ba6318c-fdbf-46b3-9344-4c1b430d8798" providerId="ADAL" clId="{48259BF2-3892-D649-BE10-5824D2C1E6FD}" dt="2020-06-11T22:25:08.469" v="1954" actId="20577"/>
        <pc:sldMkLst>
          <pc:docMk/>
          <pc:sldMk cId="2379357686" sldId="309"/>
        </pc:sldMkLst>
        <pc:spChg chg="add mod">
          <ac:chgData name="David  Corredor Montenegro" userId="8ba6318c-fdbf-46b3-9344-4c1b430d8798" providerId="ADAL" clId="{48259BF2-3892-D649-BE10-5824D2C1E6FD}" dt="2020-06-11T04:07:54.579" v="1544" actId="14100"/>
          <ac:spMkLst>
            <pc:docMk/>
            <pc:sldMk cId="2379357686" sldId="309"/>
            <ac:spMk id="3" creationId="{44DB6776-6D74-E540-BC9A-B5437E0BC5CA}"/>
          </ac:spMkLst>
        </pc:spChg>
        <pc:spChg chg="del">
          <ac:chgData name="David  Corredor Montenegro" userId="8ba6318c-fdbf-46b3-9344-4c1b430d8798" providerId="ADAL" clId="{48259BF2-3892-D649-BE10-5824D2C1E6FD}" dt="2020-06-11T04:03:40.325" v="1457" actId="478"/>
          <ac:spMkLst>
            <pc:docMk/>
            <pc:sldMk cId="2379357686" sldId="309"/>
            <ac:spMk id="5" creationId="{AFC1128E-61ED-BB4B-8042-B767D79AB0BE}"/>
          </ac:spMkLst>
        </pc:spChg>
        <pc:spChg chg="del">
          <ac:chgData name="David  Corredor Montenegro" userId="8ba6318c-fdbf-46b3-9344-4c1b430d8798" providerId="ADAL" clId="{48259BF2-3892-D649-BE10-5824D2C1E6FD}" dt="2020-06-11T04:03:40.325" v="1457" actId="478"/>
          <ac:spMkLst>
            <pc:docMk/>
            <pc:sldMk cId="2379357686" sldId="309"/>
            <ac:spMk id="10" creationId="{BECB8448-98E2-F94F-8741-DCF85F63935D}"/>
          </ac:spMkLst>
        </pc:spChg>
        <pc:spChg chg="mod">
          <ac:chgData name="David  Corredor Montenegro" userId="8ba6318c-fdbf-46b3-9344-4c1b430d8798" providerId="ADAL" clId="{48259BF2-3892-D649-BE10-5824D2C1E6FD}" dt="2020-06-11T04:12:09.461" v="1780" actId="5793"/>
          <ac:spMkLst>
            <pc:docMk/>
            <pc:sldMk cId="2379357686" sldId="309"/>
            <ac:spMk id="12" creationId="{6018E141-77D5-B147-951A-7D0021A5E2E3}"/>
          </ac:spMkLst>
        </pc:spChg>
        <pc:picChg chg="del">
          <ac:chgData name="David  Corredor Montenegro" userId="8ba6318c-fdbf-46b3-9344-4c1b430d8798" providerId="ADAL" clId="{48259BF2-3892-D649-BE10-5824D2C1E6FD}" dt="2020-06-11T04:03:40.325" v="1457" actId="478"/>
          <ac:picMkLst>
            <pc:docMk/>
            <pc:sldMk cId="2379357686" sldId="309"/>
            <ac:picMk id="4" creationId="{DB366D9C-C3CD-EB41-988F-81A12BCB0ABB}"/>
          </ac:picMkLst>
        </pc:picChg>
        <pc:picChg chg="del">
          <ac:chgData name="David  Corredor Montenegro" userId="8ba6318c-fdbf-46b3-9344-4c1b430d8798" providerId="ADAL" clId="{48259BF2-3892-D649-BE10-5824D2C1E6FD}" dt="2020-06-11T04:03:40.325" v="1457" actId="478"/>
          <ac:picMkLst>
            <pc:docMk/>
            <pc:sldMk cId="2379357686" sldId="309"/>
            <ac:picMk id="7" creationId="{53458230-6A71-5A4A-A97D-D93DB3870A63}"/>
          </ac:picMkLst>
        </pc:picChg>
        <pc:picChg chg="del">
          <ac:chgData name="David  Corredor Montenegro" userId="8ba6318c-fdbf-46b3-9344-4c1b430d8798" providerId="ADAL" clId="{48259BF2-3892-D649-BE10-5824D2C1E6FD}" dt="2020-06-11T04:03:42.061" v="1458" actId="478"/>
          <ac:picMkLst>
            <pc:docMk/>
            <pc:sldMk cId="2379357686" sldId="309"/>
            <ac:picMk id="11" creationId="{7B4B6F6B-53D0-874B-A7C7-740D0D731BD7}"/>
          </ac:picMkLst>
        </pc:picChg>
        <pc:picChg chg="add mod">
          <ac:chgData name="David  Corredor Montenegro" userId="8ba6318c-fdbf-46b3-9344-4c1b430d8798" providerId="ADAL" clId="{48259BF2-3892-D649-BE10-5824D2C1E6FD}" dt="2020-06-11T04:07:19.893" v="1541" actId="1076"/>
          <ac:picMkLst>
            <pc:docMk/>
            <pc:sldMk cId="2379357686" sldId="309"/>
            <ac:picMk id="13" creationId="{1B74AECD-10D3-0B43-ABF0-71764FA0A2AD}"/>
          </ac:picMkLst>
        </pc:picChg>
        <pc:picChg chg="add mod modCrop">
          <ac:chgData name="David  Corredor Montenegro" userId="8ba6318c-fdbf-46b3-9344-4c1b430d8798" providerId="ADAL" clId="{48259BF2-3892-D649-BE10-5824D2C1E6FD}" dt="2020-06-11T04:07:16.310" v="1540" actId="1076"/>
          <ac:picMkLst>
            <pc:docMk/>
            <pc:sldMk cId="2379357686" sldId="309"/>
            <ac:picMk id="14" creationId="{9E506F6B-EAAF-E146-AC7D-650B946F0435}"/>
          </ac:picMkLst>
        </pc:picChg>
        <pc:picChg chg="del">
          <ac:chgData name="David  Corredor Montenegro" userId="8ba6318c-fdbf-46b3-9344-4c1b430d8798" providerId="ADAL" clId="{48259BF2-3892-D649-BE10-5824D2C1E6FD}" dt="2020-06-11T04:03:42.061" v="1458" actId="478"/>
          <ac:picMkLst>
            <pc:docMk/>
            <pc:sldMk cId="2379357686" sldId="309"/>
            <ac:picMk id="15" creationId="{7A917528-6114-314A-B525-B48DB7A3EC94}"/>
          </ac:picMkLst>
        </pc:picChg>
      </pc:sldChg>
      <pc:sldChg chg="addSp delSp modSp add del modNotesTx">
        <pc:chgData name="David  Corredor Montenegro" userId="8ba6318c-fdbf-46b3-9344-4c1b430d8798" providerId="ADAL" clId="{48259BF2-3892-D649-BE10-5824D2C1E6FD}" dt="2020-06-11T22:25:10.771" v="1956" actId="20577"/>
        <pc:sldMkLst>
          <pc:docMk/>
          <pc:sldMk cId="2524994164" sldId="310"/>
        </pc:sldMkLst>
        <pc:spChg chg="del">
          <ac:chgData name="David  Corredor Montenegro" userId="8ba6318c-fdbf-46b3-9344-4c1b430d8798" providerId="ADAL" clId="{48259BF2-3892-D649-BE10-5824D2C1E6FD}" dt="2020-06-11T04:09:17.753" v="1726" actId="478"/>
          <ac:spMkLst>
            <pc:docMk/>
            <pc:sldMk cId="2524994164" sldId="310"/>
            <ac:spMk id="3" creationId="{44DB6776-6D74-E540-BC9A-B5437E0BC5CA}"/>
          </ac:spMkLst>
        </pc:spChg>
        <pc:spChg chg="add mod">
          <ac:chgData name="David  Corredor Montenegro" userId="8ba6318c-fdbf-46b3-9344-4c1b430d8798" providerId="ADAL" clId="{48259BF2-3892-D649-BE10-5824D2C1E6FD}" dt="2020-06-11T04:09:30.068" v="1728" actId="1076"/>
          <ac:spMkLst>
            <pc:docMk/>
            <pc:sldMk cId="2524994164" sldId="310"/>
            <ac:spMk id="7" creationId="{8631E7B7-FFD5-124C-9F40-4888051498AD}"/>
          </ac:spMkLst>
        </pc:spChg>
        <pc:spChg chg="add mod">
          <ac:chgData name="David  Corredor Montenegro" userId="8ba6318c-fdbf-46b3-9344-4c1b430d8798" providerId="ADAL" clId="{48259BF2-3892-D649-BE10-5824D2C1E6FD}" dt="2020-06-11T04:09:30.068" v="1728" actId="1076"/>
          <ac:spMkLst>
            <pc:docMk/>
            <pc:sldMk cId="2524994164" sldId="310"/>
            <ac:spMk id="8" creationId="{8877851A-CD28-3441-ABA3-DA0BFB809E73}"/>
          </ac:spMkLst>
        </pc:spChg>
        <pc:spChg chg="mod">
          <ac:chgData name="David  Corredor Montenegro" userId="8ba6318c-fdbf-46b3-9344-4c1b430d8798" providerId="ADAL" clId="{48259BF2-3892-D649-BE10-5824D2C1E6FD}" dt="2020-06-11T04:12:15.790" v="1786" actId="20577"/>
          <ac:spMkLst>
            <pc:docMk/>
            <pc:sldMk cId="2524994164" sldId="310"/>
            <ac:spMk id="12" creationId="{6018E141-77D5-B147-951A-7D0021A5E2E3}"/>
          </ac:spMkLst>
        </pc:spChg>
        <pc:spChg chg="add mod">
          <ac:chgData name="David  Corredor Montenegro" userId="8ba6318c-fdbf-46b3-9344-4c1b430d8798" providerId="ADAL" clId="{48259BF2-3892-D649-BE10-5824D2C1E6FD}" dt="2020-06-11T04:11:53.744" v="1776" actId="1076"/>
          <ac:spMkLst>
            <pc:docMk/>
            <pc:sldMk cId="2524994164" sldId="310"/>
            <ac:spMk id="15" creationId="{169B4444-4418-9F42-A2DD-80EC0A3F09E5}"/>
          </ac:spMkLst>
        </pc:spChg>
        <pc:spChg chg="add mod">
          <ac:chgData name="David  Corredor Montenegro" userId="8ba6318c-fdbf-46b3-9344-4c1b430d8798" providerId="ADAL" clId="{48259BF2-3892-D649-BE10-5824D2C1E6FD}" dt="2020-06-11T04:12:21.433" v="1787"/>
          <ac:spMkLst>
            <pc:docMk/>
            <pc:sldMk cId="2524994164" sldId="310"/>
            <ac:spMk id="16" creationId="{B6DAB9CD-74AF-CD4F-A83D-862C7B830DE0}"/>
          </ac:spMkLst>
        </pc:spChg>
        <pc:picChg chg="add mod">
          <ac:chgData name="David  Corredor Montenegro" userId="8ba6318c-fdbf-46b3-9344-4c1b430d8798" providerId="ADAL" clId="{48259BF2-3892-D649-BE10-5824D2C1E6FD}" dt="2020-06-11T04:11:29.091" v="1747" actId="1076"/>
          <ac:picMkLst>
            <pc:docMk/>
            <pc:sldMk cId="2524994164" sldId="310"/>
            <ac:picMk id="5" creationId="{5DFFFAE4-0EC3-174E-8303-7D92F60BBA5D}"/>
          </ac:picMkLst>
        </pc:picChg>
        <pc:picChg chg="add del mod">
          <ac:chgData name="David  Corredor Montenegro" userId="8ba6318c-fdbf-46b3-9344-4c1b430d8798" providerId="ADAL" clId="{48259BF2-3892-D649-BE10-5824D2C1E6FD}" dt="2020-06-11T04:09:32.835" v="1729" actId="478"/>
          <ac:picMkLst>
            <pc:docMk/>
            <pc:sldMk cId="2524994164" sldId="310"/>
            <ac:picMk id="9" creationId="{5779E32B-DB0D-7142-866B-9571D7D483B6}"/>
          </ac:picMkLst>
        </pc:picChg>
        <pc:picChg chg="add del mod">
          <ac:chgData name="David  Corredor Montenegro" userId="8ba6318c-fdbf-46b3-9344-4c1b430d8798" providerId="ADAL" clId="{48259BF2-3892-D649-BE10-5824D2C1E6FD}" dt="2020-06-11T04:09:32.835" v="1729" actId="478"/>
          <ac:picMkLst>
            <pc:docMk/>
            <pc:sldMk cId="2524994164" sldId="310"/>
            <ac:picMk id="10" creationId="{25F303F1-E06C-D54C-B5ED-BE25B02D5BB5}"/>
          </ac:picMkLst>
        </pc:picChg>
        <pc:picChg chg="add mod">
          <ac:chgData name="David  Corredor Montenegro" userId="8ba6318c-fdbf-46b3-9344-4c1b430d8798" providerId="ADAL" clId="{48259BF2-3892-D649-BE10-5824D2C1E6FD}" dt="2020-06-11T04:11:31.756" v="1748" actId="1076"/>
          <ac:picMkLst>
            <pc:docMk/>
            <pc:sldMk cId="2524994164" sldId="310"/>
            <ac:picMk id="11" creationId="{86D64B0F-43CC-0745-B50C-FD7DF0336AD1}"/>
          </ac:picMkLst>
        </pc:picChg>
        <pc:picChg chg="del">
          <ac:chgData name="David  Corredor Montenegro" userId="8ba6318c-fdbf-46b3-9344-4c1b430d8798" providerId="ADAL" clId="{48259BF2-3892-D649-BE10-5824D2C1E6FD}" dt="2020-06-11T04:09:17.753" v="1726" actId="478"/>
          <ac:picMkLst>
            <pc:docMk/>
            <pc:sldMk cId="2524994164" sldId="310"/>
            <ac:picMk id="13" creationId="{1B74AECD-10D3-0B43-ABF0-71764FA0A2AD}"/>
          </ac:picMkLst>
        </pc:picChg>
        <pc:picChg chg="del">
          <ac:chgData name="David  Corredor Montenegro" userId="8ba6318c-fdbf-46b3-9344-4c1b430d8798" providerId="ADAL" clId="{48259BF2-3892-D649-BE10-5824D2C1E6FD}" dt="2020-06-11T04:09:17.753" v="1726" actId="478"/>
          <ac:picMkLst>
            <pc:docMk/>
            <pc:sldMk cId="2524994164" sldId="310"/>
            <ac:picMk id="14" creationId="{9E506F6B-EAAF-E146-AC7D-650B946F0435}"/>
          </ac:picMkLst>
        </pc:picChg>
      </pc:sldChg>
      <pc:sldChg chg="addSp delSp modSp add modNotesTx">
        <pc:chgData name="David  Corredor Montenegro" userId="8ba6318c-fdbf-46b3-9344-4c1b430d8798" providerId="ADAL" clId="{48259BF2-3892-D649-BE10-5824D2C1E6FD}" dt="2020-06-11T22:25:12.843" v="1957" actId="20577"/>
        <pc:sldMkLst>
          <pc:docMk/>
          <pc:sldMk cId="3031973580" sldId="311"/>
        </pc:sldMkLst>
        <pc:spChg chg="del">
          <ac:chgData name="David  Corredor Montenegro" userId="8ba6318c-fdbf-46b3-9344-4c1b430d8798" providerId="ADAL" clId="{48259BF2-3892-D649-BE10-5824D2C1E6FD}" dt="2020-06-11T04:13:26.950" v="1862" actId="478"/>
          <ac:spMkLst>
            <pc:docMk/>
            <pc:sldMk cId="3031973580" sldId="311"/>
            <ac:spMk id="7" creationId="{8631E7B7-FFD5-124C-9F40-4888051498AD}"/>
          </ac:spMkLst>
        </pc:spChg>
        <pc:spChg chg="del">
          <ac:chgData name="David  Corredor Montenegro" userId="8ba6318c-fdbf-46b3-9344-4c1b430d8798" providerId="ADAL" clId="{48259BF2-3892-D649-BE10-5824D2C1E6FD}" dt="2020-06-11T04:13:26.950" v="1862" actId="478"/>
          <ac:spMkLst>
            <pc:docMk/>
            <pc:sldMk cId="3031973580" sldId="311"/>
            <ac:spMk id="8" creationId="{8877851A-CD28-3441-ABA3-DA0BFB809E73}"/>
          </ac:spMkLst>
        </pc:spChg>
        <pc:spChg chg="mod">
          <ac:chgData name="David  Corredor Montenegro" userId="8ba6318c-fdbf-46b3-9344-4c1b430d8798" providerId="ADAL" clId="{48259BF2-3892-D649-BE10-5824D2C1E6FD}" dt="2020-06-11T04:16:48.134" v="1912" actId="20577"/>
          <ac:spMkLst>
            <pc:docMk/>
            <pc:sldMk cId="3031973580" sldId="311"/>
            <ac:spMk id="12" creationId="{6018E141-77D5-B147-951A-7D0021A5E2E3}"/>
          </ac:spMkLst>
        </pc:spChg>
        <pc:spChg chg="del">
          <ac:chgData name="David  Corredor Montenegro" userId="8ba6318c-fdbf-46b3-9344-4c1b430d8798" providerId="ADAL" clId="{48259BF2-3892-D649-BE10-5824D2C1E6FD}" dt="2020-06-11T04:13:26.950" v="1862" actId="478"/>
          <ac:spMkLst>
            <pc:docMk/>
            <pc:sldMk cId="3031973580" sldId="311"/>
            <ac:spMk id="15" creationId="{169B4444-4418-9F42-A2DD-80EC0A3F09E5}"/>
          </ac:spMkLst>
        </pc:spChg>
        <pc:spChg chg="del">
          <ac:chgData name="David  Corredor Montenegro" userId="8ba6318c-fdbf-46b3-9344-4c1b430d8798" providerId="ADAL" clId="{48259BF2-3892-D649-BE10-5824D2C1E6FD}" dt="2020-06-11T04:13:30.329" v="1863" actId="478"/>
          <ac:spMkLst>
            <pc:docMk/>
            <pc:sldMk cId="3031973580" sldId="311"/>
            <ac:spMk id="16" creationId="{B6DAB9CD-74AF-CD4F-A83D-862C7B830DE0}"/>
          </ac:spMkLst>
        </pc:spChg>
        <pc:picChg chg="add mod">
          <ac:chgData name="David  Corredor Montenegro" userId="8ba6318c-fdbf-46b3-9344-4c1b430d8798" providerId="ADAL" clId="{48259BF2-3892-D649-BE10-5824D2C1E6FD}" dt="2020-06-11T04:13:47.732" v="1869" actId="1076"/>
          <ac:picMkLst>
            <pc:docMk/>
            <pc:sldMk cId="3031973580" sldId="311"/>
            <ac:picMk id="4" creationId="{2158E76B-A74A-0844-B689-164EAA878A77}"/>
          </ac:picMkLst>
        </pc:picChg>
        <pc:picChg chg="del">
          <ac:chgData name="David  Corredor Montenegro" userId="8ba6318c-fdbf-46b3-9344-4c1b430d8798" providerId="ADAL" clId="{48259BF2-3892-D649-BE10-5824D2C1E6FD}" dt="2020-06-11T04:13:26.950" v="1862" actId="478"/>
          <ac:picMkLst>
            <pc:docMk/>
            <pc:sldMk cId="3031973580" sldId="311"/>
            <ac:picMk id="5" creationId="{5DFFFAE4-0EC3-174E-8303-7D92F60BBA5D}"/>
          </ac:picMkLst>
        </pc:picChg>
        <pc:picChg chg="del">
          <ac:chgData name="David  Corredor Montenegro" userId="8ba6318c-fdbf-46b3-9344-4c1b430d8798" providerId="ADAL" clId="{48259BF2-3892-D649-BE10-5824D2C1E6FD}" dt="2020-06-11T04:13:26.950" v="1862" actId="478"/>
          <ac:picMkLst>
            <pc:docMk/>
            <pc:sldMk cId="3031973580" sldId="311"/>
            <ac:picMk id="11" creationId="{86D64B0F-43CC-0745-B50C-FD7DF0336AD1}"/>
          </ac:picMkLst>
        </pc:picChg>
      </pc:sldChg>
      <pc:sldChg chg="add del">
        <pc:chgData name="David  Corredor Montenegro" userId="8ba6318c-fdbf-46b3-9344-4c1b430d8798" providerId="ADAL" clId="{48259BF2-3892-D649-BE10-5824D2C1E6FD}" dt="2020-06-11T04:12:32.778" v="1791"/>
        <pc:sldMkLst>
          <pc:docMk/>
          <pc:sldMk cId="3816902423" sldId="311"/>
        </pc:sldMkLst>
      </pc:sldChg>
      <pc:sldChg chg="modSp add modNotesTx">
        <pc:chgData name="David  Corredor Montenegro" userId="8ba6318c-fdbf-46b3-9344-4c1b430d8798" providerId="ADAL" clId="{48259BF2-3892-D649-BE10-5824D2C1E6FD}" dt="2020-06-11T22:25:15.723" v="1959" actId="20577"/>
        <pc:sldMkLst>
          <pc:docMk/>
          <pc:sldMk cId="2989082654" sldId="312"/>
        </pc:sldMkLst>
        <pc:spChg chg="mod">
          <ac:chgData name="David  Corredor Montenegro" userId="8ba6318c-fdbf-46b3-9344-4c1b430d8798" providerId="ADAL" clId="{48259BF2-3892-D649-BE10-5824D2C1E6FD}" dt="2020-06-11T04:14:49.789" v="1904" actId="20577"/>
          <ac:spMkLst>
            <pc:docMk/>
            <pc:sldMk cId="2989082654" sldId="312"/>
            <ac:spMk id="12" creationId="{6018E141-77D5-B147-951A-7D0021A5E2E3}"/>
          </ac:spMkLst>
        </pc:spChg>
      </pc:sldChg>
      <pc:sldChg chg="modNotesTx">
        <pc:chgData name="David  Corredor Montenegro" userId="8ba6318c-fdbf-46b3-9344-4c1b430d8798" providerId="ADAL" clId="{48259BF2-3892-D649-BE10-5824D2C1E6FD}" dt="2020-06-11T22:24:17.239" v="1916" actId="20577"/>
        <pc:sldMkLst>
          <pc:docMk/>
          <pc:sldMk cId="1744893919" sldId="313"/>
        </pc:sldMkLst>
      </pc:sldChg>
      <pc:sldChg chg="modNotesTx">
        <pc:chgData name="David  Corredor Montenegro" userId="8ba6318c-fdbf-46b3-9344-4c1b430d8798" providerId="ADAL" clId="{48259BF2-3892-D649-BE10-5824D2C1E6FD}" dt="2020-06-11T22:25:04.601" v="1950" actId="20577"/>
        <pc:sldMkLst>
          <pc:docMk/>
          <pc:sldMk cId="1770174684" sldId="314"/>
        </pc:sldMkLst>
      </pc:sldChg>
      <pc:sldMasterChg chg="add del addSldLayout delSldLayout">
        <pc:chgData name="David  Corredor Montenegro" userId="8ba6318c-fdbf-46b3-9344-4c1b430d8798" providerId="ADAL" clId="{48259BF2-3892-D649-BE10-5824D2C1E6FD}" dt="2020-06-11T03:00:22.980" v="22" actId="2696"/>
        <pc:sldMasterMkLst>
          <pc:docMk/>
          <pc:sldMasterMk cId="3177198257" sldId="2147483663"/>
        </pc:sldMasterMkLst>
        <pc:sldLayoutChg chg="add del">
          <pc:chgData name="David  Corredor Montenegro" userId="8ba6318c-fdbf-46b3-9344-4c1b430d8798" providerId="ADAL" clId="{48259BF2-3892-D649-BE10-5824D2C1E6FD}" dt="2020-06-11T03:00:22.980" v="22" actId="2696"/>
          <pc:sldLayoutMkLst>
            <pc:docMk/>
            <pc:sldMasterMk cId="3177198257" sldId="2147483663"/>
            <pc:sldLayoutMk cId="2442520680" sldId="2147483675"/>
          </pc:sldLayoutMkLst>
        </pc:sldLayoutChg>
      </pc:sldMasterChg>
    </pc:docChg>
  </pc:docChgLst>
  <pc:docChgLst>
    <pc:chgData name="Diego Alejandro Castellanos Guerrero" userId="S::da.castellanos10@uniandes.edu.co::e7a4a401-5785-4451-a115-3c55e35cd776" providerId="AD" clId="Web-{EFD5F7D5-8263-7C8C-2C5B-F079BD6E3151}"/>
    <pc:docChg chg="delSld">
      <pc:chgData name="Diego Alejandro Castellanos Guerrero" userId="S::da.castellanos10@uniandes.edu.co::e7a4a401-5785-4451-a115-3c55e35cd776" providerId="AD" clId="Web-{EFD5F7D5-8263-7C8C-2C5B-F079BD6E3151}" dt="2020-01-22T21:48:49.592" v="3"/>
      <pc:docMkLst>
        <pc:docMk/>
      </pc:docMkLst>
      <pc:sldChg chg="del">
        <pc:chgData name="Diego Alejandro Castellanos Guerrero" userId="S::da.castellanos10@uniandes.edu.co::e7a4a401-5785-4451-a115-3c55e35cd776" providerId="AD" clId="Web-{EFD5F7D5-8263-7C8C-2C5B-F079BD6E3151}" dt="2020-01-22T21:48:28.795" v="0"/>
        <pc:sldMkLst>
          <pc:docMk/>
          <pc:sldMk cId="3244912157" sldId="296"/>
        </pc:sldMkLst>
      </pc:sldChg>
      <pc:sldChg chg="del">
        <pc:chgData name="Diego Alejandro Castellanos Guerrero" userId="S::da.castellanos10@uniandes.edu.co::e7a4a401-5785-4451-a115-3c55e35cd776" providerId="AD" clId="Web-{EFD5F7D5-8263-7C8C-2C5B-F079BD6E3151}" dt="2020-01-22T21:48:30.982" v="1"/>
        <pc:sldMkLst>
          <pc:docMk/>
          <pc:sldMk cId="4288758708" sldId="297"/>
        </pc:sldMkLst>
      </pc:sldChg>
      <pc:sldChg chg="del">
        <pc:chgData name="Diego Alejandro Castellanos Guerrero" userId="S::da.castellanos10@uniandes.edu.co::e7a4a401-5785-4451-a115-3c55e35cd776" providerId="AD" clId="Web-{EFD5F7D5-8263-7C8C-2C5B-F079BD6E3151}" dt="2020-01-22T21:48:40.826" v="2"/>
        <pc:sldMkLst>
          <pc:docMk/>
          <pc:sldMk cId="1955495465" sldId="298"/>
        </pc:sldMkLst>
      </pc:sldChg>
      <pc:sldChg chg="del">
        <pc:chgData name="Diego Alejandro Castellanos Guerrero" userId="S::da.castellanos10@uniandes.edu.co::e7a4a401-5785-4451-a115-3c55e35cd776" providerId="AD" clId="Web-{EFD5F7D5-8263-7C8C-2C5B-F079BD6E3151}" dt="2020-01-22T21:48:49.592" v="3"/>
        <pc:sldMkLst>
          <pc:docMk/>
          <pc:sldMk cId="3140264604" sldId="299"/>
        </pc:sldMkLst>
      </pc:sldChg>
    </pc:docChg>
  </pc:docChgLst>
  <pc:docChgLst>
    <pc:chgData name="David  Corredor Montenegro" userId="8ba6318c-fdbf-46b3-9344-4c1b430d8798" providerId="ADAL" clId="{80C7D2D5-B419-274B-B0BF-C0A60470CE7B}"/>
    <pc:docChg chg="undo custSel addSld delSld modSld sldOrd">
      <pc:chgData name="David  Corredor Montenegro" userId="8ba6318c-fdbf-46b3-9344-4c1b430d8798" providerId="ADAL" clId="{80C7D2D5-B419-274B-B0BF-C0A60470CE7B}" dt="2020-06-11T02:58:25.332" v="329" actId="20577"/>
      <pc:docMkLst>
        <pc:docMk/>
      </pc:docMkLst>
      <pc:sldChg chg="modSp">
        <pc:chgData name="David  Corredor Montenegro" userId="8ba6318c-fdbf-46b3-9344-4c1b430d8798" providerId="ADAL" clId="{80C7D2D5-B419-274B-B0BF-C0A60470CE7B}" dt="2020-06-11T02:58:25.332" v="329" actId="20577"/>
        <pc:sldMkLst>
          <pc:docMk/>
          <pc:sldMk cId="629505522" sldId="261"/>
        </pc:sldMkLst>
        <pc:spChg chg="mod">
          <ac:chgData name="David  Corredor Montenegro" userId="8ba6318c-fdbf-46b3-9344-4c1b430d8798" providerId="ADAL" clId="{80C7D2D5-B419-274B-B0BF-C0A60470CE7B}" dt="2020-06-11T02:58:25.332" v="329" actId="20577"/>
          <ac:spMkLst>
            <pc:docMk/>
            <pc:sldMk cId="629505522" sldId="261"/>
            <ac:spMk id="4" creationId="{EB1EEF4D-3BC9-9346-BF9A-84E8A3E68F90}"/>
          </ac:spMkLst>
        </pc:spChg>
      </pc:sldChg>
      <pc:sldChg chg="addSp delSp modSp">
        <pc:chgData name="David  Corredor Montenegro" userId="8ba6318c-fdbf-46b3-9344-4c1b430d8798" providerId="ADAL" clId="{80C7D2D5-B419-274B-B0BF-C0A60470CE7B}" dt="2020-06-11T01:38:44.047" v="1"/>
        <pc:sldMkLst>
          <pc:docMk/>
          <pc:sldMk cId="4116920976" sldId="274"/>
        </pc:sldMkLst>
        <pc:spChg chg="add del mod">
          <ac:chgData name="David  Corredor Montenegro" userId="8ba6318c-fdbf-46b3-9344-4c1b430d8798" providerId="ADAL" clId="{80C7D2D5-B419-274B-B0BF-C0A60470CE7B}" dt="2020-06-11T01:38:44.047" v="1"/>
          <ac:spMkLst>
            <pc:docMk/>
            <pc:sldMk cId="4116920976" sldId="274"/>
            <ac:spMk id="3" creationId="{96790703-B385-6D49-8692-716E4C55AD3B}"/>
          </ac:spMkLst>
        </pc:spChg>
      </pc:sldChg>
      <pc:sldChg chg="addSp delSp modSp add">
        <pc:chgData name="David  Corredor Montenegro" userId="8ba6318c-fdbf-46b3-9344-4c1b430d8798" providerId="ADAL" clId="{80C7D2D5-B419-274B-B0BF-C0A60470CE7B}" dt="2020-06-11T02:48:51.480" v="161" actId="20577"/>
        <pc:sldMkLst>
          <pc:docMk/>
          <pc:sldMk cId="2368722167" sldId="275"/>
        </pc:sldMkLst>
        <pc:spChg chg="del">
          <ac:chgData name="David  Corredor Montenegro" userId="8ba6318c-fdbf-46b3-9344-4c1b430d8798" providerId="ADAL" clId="{80C7D2D5-B419-274B-B0BF-C0A60470CE7B}" dt="2020-06-11T01:38:48.759" v="3" actId="478"/>
          <ac:spMkLst>
            <pc:docMk/>
            <pc:sldMk cId="2368722167" sldId="275"/>
            <ac:spMk id="14" creationId="{DDB85C4F-C3C2-D84E-82D4-429B2FE406F2}"/>
          </ac:spMkLst>
        </pc:spChg>
        <pc:spChg chg="mod">
          <ac:chgData name="David  Corredor Montenegro" userId="8ba6318c-fdbf-46b3-9344-4c1b430d8798" providerId="ADAL" clId="{80C7D2D5-B419-274B-B0BF-C0A60470CE7B}" dt="2020-06-11T02:48:51.480" v="161" actId="20577"/>
          <ac:spMkLst>
            <pc:docMk/>
            <pc:sldMk cId="2368722167" sldId="275"/>
            <ac:spMk id="18" creationId="{1AD58836-79F6-704C-85F1-C7EA2F9830B7}"/>
          </ac:spMkLst>
        </pc:spChg>
        <pc:picChg chg="add del mod">
          <ac:chgData name="David  Corredor Montenegro" userId="8ba6318c-fdbf-46b3-9344-4c1b430d8798" providerId="ADAL" clId="{80C7D2D5-B419-274B-B0BF-C0A60470CE7B}" dt="2020-06-11T02:35:53.917" v="11" actId="478"/>
          <ac:picMkLst>
            <pc:docMk/>
            <pc:sldMk cId="2368722167" sldId="275"/>
            <ac:picMk id="4" creationId="{9F31F164-799D-EA49-8AB1-A6FFF070CA29}"/>
          </ac:picMkLst>
        </pc:picChg>
        <pc:picChg chg="del">
          <ac:chgData name="David  Corredor Montenegro" userId="8ba6318c-fdbf-46b3-9344-4c1b430d8798" providerId="ADAL" clId="{80C7D2D5-B419-274B-B0BF-C0A60470CE7B}" dt="2020-06-11T02:48:40.070" v="138" actId="478"/>
          <ac:picMkLst>
            <pc:docMk/>
            <pc:sldMk cId="2368722167" sldId="275"/>
            <ac:picMk id="7" creationId="{0F28AD98-F63E-D044-9861-462DF6679F33}"/>
          </ac:picMkLst>
        </pc:picChg>
        <pc:picChg chg="add del mod">
          <ac:chgData name="David  Corredor Montenegro" userId="8ba6318c-fdbf-46b3-9344-4c1b430d8798" providerId="ADAL" clId="{80C7D2D5-B419-274B-B0BF-C0A60470CE7B}" dt="2020-06-11T02:36:46.628" v="41" actId="478"/>
          <ac:picMkLst>
            <pc:docMk/>
            <pc:sldMk cId="2368722167" sldId="275"/>
            <ac:picMk id="8" creationId="{0828CC76-43F6-B44D-95B0-C7A5DAC154F5}"/>
          </ac:picMkLst>
        </pc:picChg>
      </pc:sldChg>
      <pc:sldChg chg="delSp modSp add ord">
        <pc:chgData name="David  Corredor Montenegro" userId="8ba6318c-fdbf-46b3-9344-4c1b430d8798" providerId="ADAL" clId="{80C7D2D5-B419-274B-B0BF-C0A60470CE7B}" dt="2020-06-11T02:49:10.263" v="175" actId="20577"/>
        <pc:sldMkLst>
          <pc:docMk/>
          <pc:sldMk cId="3744504993" sldId="276"/>
        </pc:sldMkLst>
        <pc:spChg chg="del">
          <ac:chgData name="David  Corredor Montenegro" userId="8ba6318c-fdbf-46b3-9344-4c1b430d8798" providerId="ADAL" clId="{80C7D2D5-B419-274B-B0BF-C0A60470CE7B}" dt="2020-06-11T01:38:59.712" v="6" actId="478"/>
          <ac:spMkLst>
            <pc:docMk/>
            <pc:sldMk cId="3744504993" sldId="276"/>
            <ac:spMk id="12" creationId="{5D5C1070-1D5C-0149-8AEC-CCC4F9B1DDB8}"/>
          </ac:spMkLst>
        </pc:spChg>
        <pc:spChg chg="mod">
          <ac:chgData name="David  Corredor Montenegro" userId="8ba6318c-fdbf-46b3-9344-4c1b430d8798" providerId="ADAL" clId="{80C7D2D5-B419-274B-B0BF-C0A60470CE7B}" dt="2020-06-11T02:49:10.263" v="175" actId="20577"/>
          <ac:spMkLst>
            <pc:docMk/>
            <pc:sldMk cId="3744504993" sldId="276"/>
            <ac:spMk id="18" creationId="{1AD58836-79F6-704C-85F1-C7EA2F9830B7}"/>
          </ac:spMkLst>
        </pc:spChg>
        <pc:picChg chg="del">
          <ac:chgData name="David  Corredor Montenegro" userId="8ba6318c-fdbf-46b3-9344-4c1b430d8798" providerId="ADAL" clId="{80C7D2D5-B419-274B-B0BF-C0A60470CE7B}" dt="2020-06-11T02:48:32.434" v="137" actId="478"/>
          <ac:picMkLst>
            <pc:docMk/>
            <pc:sldMk cId="3744504993" sldId="276"/>
            <ac:picMk id="7" creationId="{0F28AD98-F63E-D044-9861-462DF6679F33}"/>
          </ac:picMkLst>
        </pc:picChg>
      </pc:sldChg>
      <pc:sldChg chg="add del">
        <pc:chgData name="David  Corredor Montenegro" userId="8ba6318c-fdbf-46b3-9344-4c1b430d8798" providerId="ADAL" clId="{80C7D2D5-B419-274B-B0BF-C0A60470CE7B}" dt="2020-06-11T02:48:16.901" v="129" actId="2696"/>
        <pc:sldMkLst>
          <pc:docMk/>
          <pc:sldMk cId="4292540423" sldId="277"/>
        </pc:sldMkLst>
      </pc:sldChg>
      <pc:sldChg chg="delSp modSp add">
        <pc:chgData name="David  Corredor Montenegro" userId="8ba6318c-fdbf-46b3-9344-4c1b430d8798" providerId="ADAL" clId="{80C7D2D5-B419-274B-B0BF-C0A60470CE7B}" dt="2020-06-11T02:38:08.007" v="128" actId="14100"/>
        <pc:sldMkLst>
          <pc:docMk/>
          <pc:sldMk cId="2995783676" sldId="278"/>
        </pc:sldMkLst>
        <pc:spChg chg="mod">
          <ac:chgData name="David  Corredor Montenegro" userId="8ba6318c-fdbf-46b3-9344-4c1b430d8798" providerId="ADAL" clId="{80C7D2D5-B419-274B-B0BF-C0A60470CE7B}" dt="2020-06-11T02:38:08.007" v="128" actId="14100"/>
          <ac:spMkLst>
            <pc:docMk/>
            <pc:sldMk cId="2995783676" sldId="278"/>
            <ac:spMk id="18" creationId="{1AD58836-79F6-704C-85F1-C7EA2F9830B7}"/>
          </ac:spMkLst>
        </pc:spChg>
        <pc:picChg chg="mod">
          <ac:chgData name="David  Corredor Montenegro" userId="8ba6318c-fdbf-46b3-9344-4c1b430d8798" providerId="ADAL" clId="{80C7D2D5-B419-274B-B0BF-C0A60470CE7B}" dt="2020-06-11T02:36:02.210" v="15" actId="1076"/>
          <ac:picMkLst>
            <pc:docMk/>
            <pc:sldMk cId="2995783676" sldId="278"/>
            <ac:picMk id="4" creationId="{9F31F164-799D-EA49-8AB1-A6FFF070CA29}"/>
          </ac:picMkLst>
        </pc:picChg>
        <pc:picChg chg="del">
          <ac:chgData name="David  Corredor Montenegro" userId="8ba6318c-fdbf-46b3-9344-4c1b430d8798" providerId="ADAL" clId="{80C7D2D5-B419-274B-B0BF-C0A60470CE7B}" dt="2020-06-11T02:35:56.845" v="12" actId="478"/>
          <ac:picMkLst>
            <pc:docMk/>
            <pc:sldMk cId="2995783676" sldId="278"/>
            <ac:picMk id="6" creationId="{E3C9BC4A-956B-D24E-9871-7B938476C48C}"/>
          </ac:picMkLst>
        </pc:picChg>
        <pc:picChg chg="del">
          <ac:chgData name="David  Corredor Montenegro" userId="8ba6318c-fdbf-46b3-9344-4c1b430d8798" providerId="ADAL" clId="{80C7D2D5-B419-274B-B0BF-C0A60470CE7B}" dt="2020-06-11T02:36:04.446" v="16" actId="478"/>
          <ac:picMkLst>
            <pc:docMk/>
            <pc:sldMk cId="2995783676" sldId="278"/>
            <ac:picMk id="7" creationId="{0F28AD98-F63E-D044-9861-462DF6679F33}"/>
          </ac:picMkLst>
        </pc:picChg>
      </pc:sldChg>
      <pc:sldChg chg="delSp modSp add">
        <pc:chgData name="David  Corredor Montenegro" userId="8ba6318c-fdbf-46b3-9344-4c1b430d8798" providerId="ADAL" clId="{80C7D2D5-B419-274B-B0BF-C0A60470CE7B}" dt="2020-06-11T02:37:30.717" v="110" actId="14100"/>
        <pc:sldMkLst>
          <pc:docMk/>
          <pc:sldMk cId="816594729" sldId="279"/>
        </pc:sldMkLst>
        <pc:spChg chg="mod">
          <ac:chgData name="David  Corredor Montenegro" userId="8ba6318c-fdbf-46b3-9344-4c1b430d8798" providerId="ADAL" clId="{80C7D2D5-B419-274B-B0BF-C0A60470CE7B}" dt="2020-06-11T02:37:30.717" v="110" actId="14100"/>
          <ac:spMkLst>
            <pc:docMk/>
            <pc:sldMk cId="816594729" sldId="279"/>
            <ac:spMk id="18" creationId="{1AD58836-79F6-704C-85F1-C7EA2F9830B7}"/>
          </ac:spMkLst>
        </pc:spChg>
        <pc:picChg chg="del">
          <ac:chgData name="David  Corredor Montenegro" userId="8ba6318c-fdbf-46b3-9344-4c1b430d8798" providerId="ADAL" clId="{80C7D2D5-B419-274B-B0BF-C0A60470CE7B}" dt="2020-06-11T02:36:49.748" v="42" actId="478"/>
          <ac:picMkLst>
            <pc:docMk/>
            <pc:sldMk cId="816594729" sldId="279"/>
            <ac:picMk id="6" creationId="{E3C9BC4A-956B-D24E-9871-7B938476C48C}"/>
          </ac:picMkLst>
        </pc:picChg>
        <pc:picChg chg="del">
          <ac:chgData name="David  Corredor Montenegro" userId="8ba6318c-fdbf-46b3-9344-4c1b430d8798" providerId="ADAL" clId="{80C7D2D5-B419-274B-B0BF-C0A60470CE7B}" dt="2020-06-11T02:36:57.680" v="46" actId="478"/>
          <ac:picMkLst>
            <pc:docMk/>
            <pc:sldMk cId="816594729" sldId="279"/>
            <ac:picMk id="7" creationId="{0F28AD98-F63E-D044-9861-462DF6679F33}"/>
          </ac:picMkLst>
        </pc:picChg>
        <pc:picChg chg="mod">
          <ac:chgData name="David  Corredor Montenegro" userId="8ba6318c-fdbf-46b3-9344-4c1b430d8798" providerId="ADAL" clId="{80C7D2D5-B419-274B-B0BF-C0A60470CE7B}" dt="2020-06-11T02:36:55.443" v="45" actId="1076"/>
          <ac:picMkLst>
            <pc:docMk/>
            <pc:sldMk cId="816594729" sldId="279"/>
            <ac:picMk id="8" creationId="{0828CC76-43F6-B44D-95B0-C7A5DAC154F5}"/>
          </ac:picMkLst>
        </pc:picChg>
      </pc:sldChg>
      <pc:sldChg chg="addSp delSp modSp add">
        <pc:chgData name="David  Corredor Montenegro" userId="8ba6318c-fdbf-46b3-9344-4c1b430d8798" providerId="ADAL" clId="{80C7D2D5-B419-274B-B0BF-C0A60470CE7B}" dt="2020-06-11T02:51:47.864" v="198" actId="478"/>
        <pc:sldMkLst>
          <pc:docMk/>
          <pc:sldMk cId="355148482" sldId="280"/>
        </pc:sldMkLst>
        <pc:spChg chg="add mod">
          <ac:chgData name="David  Corredor Montenegro" userId="8ba6318c-fdbf-46b3-9344-4c1b430d8798" providerId="ADAL" clId="{80C7D2D5-B419-274B-B0BF-C0A60470CE7B}" dt="2020-06-11T02:51:23.333" v="193" actId="1076"/>
          <ac:spMkLst>
            <pc:docMk/>
            <pc:sldMk cId="355148482" sldId="280"/>
            <ac:spMk id="9" creationId="{DCEBFF9D-5A4E-D047-BE51-52E8E1D9FAD8}"/>
          </ac:spMkLst>
        </pc:spChg>
        <pc:picChg chg="add mod">
          <ac:chgData name="David  Corredor Montenegro" userId="8ba6318c-fdbf-46b3-9344-4c1b430d8798" providerId="ADAL" clId="{80C7D2D5-B419-274B-B0BF-C0A60470CE7B}" dt="2020-06-11T02:51:18.655" v="192" actId="1076"/>
          <ac:picMkLst>
            <pc:docMk/>
            <pc:sldMk cId="355148482" sldId="280"/>
            <ac:picMk id="4" creationId="{3E376FC5-B727-6644-B358-F961B0C2C6A1}"/>
          </ac:picMkLst>
        </pc:picChg>
        <pc:picChg chg="add del">
          <ac:chgData name="David  Corredor Montenegro" userId="8ba6318c-fdbf-46b3-9344-4c1b430d8798" providerId="ADAL" clId="{80C7D2D5-B419-274B-B0BF-C0A60470CE7B}" dt="2020-06-11T02:49:41.900" v="181" actId="478"/>
          <ac:picMkLst>
            <pc:docMk/>
            <pc:sldMk cId="355148482" sldId="280"/>
            <ac:picMk id="6" creationId="{E3C9BC4A-956B-D24E-9871-7B938476C48C}"/>
          </ac:picMkLst>
        </pc:picChg>
        <pc:picChg chg="add del mod">
          <ac:chgData name="David  Corredor Montenegro" userId="8ba6318c-fdbf-46b3-9344-4c1b430d8798" providerId="ADAL" clId="{80C7D2D5-B419-274B-B0BF-C0A60470CE7B}" dt="2020-06-11T02:51:47.864" v="198" actId="478"/>
          <ac:picMkLst>
            <pc:docMk/>
            <pc:sldMk cId="355148482" sldId="280"/>
            <ac:picMk id="7" creationId="{EDCA72FD-F790-C444-829D-A1C3342C8CAA}"/>
          </ac:picMkLst>
        </pc:picChg>
        <pc:picChg chg="add mod modCrop">
          <ac:chgData name="David  Corredor Montenegro" userId="8ba6318c-fdbf-46b3-9344-4c1b430d8798" providerId="ADAL" clId="{80C7D2D5-B419-274B-B0BF-C0A60470CE7B}" dt="2020-06-11T02:50:59.685" v="188" actId="1076"/>
          <ac:picMkLst>
            <pc:docMk/>
            <pc:sldMk cId="355148482" sldId="280"/>
            <ac:picMk id="8" creationId="{0CC73573-F708-124B-9D3E-3D6F088B6164}"/>
          </ac:picMkLst>
        </pc:picChg>
      </pc:sldChg>
      <pc:sldChg chg="addSp modSp add">
        <pc:chgData name="David  Corredor Montenegro" userId="8ba6318c-fdbf-46b3-9344-4c1b430d8798" providerId="ADAL" clId="{80C7D2D5-B419-274B-B0BF-C0A60470CE7B}" dt="2020-06-11T02:53:21.549" v="244" actId="14100"/>
        <pc:sldMkLst>
          <pc:docMk/>
          <pc:sldMk cId="1323598536" sldId="281"/>
        </pc:sldMkLst>
        <pc:spChg chg="add mod">
          <ac:chgData name="David  Corredor Montenegro" userId="8ba6318c-fdbf-46b3-9344-4c1b430d8798" providerId="ADAL" clId="{80C7D2D5-B419-274B-B0BF-C0A60470CE7B}" dt="2020-06-11T02:53:21.549" v="244" actId="14100"/>
          <ac:spMkLst>
            <pc:docMk/>
            <pc:sldMk cId="1323598536" sldId="281"/>
            <ac:spMk id="10" creationId="{47C3FF30-C5FB-9542-93EE-68405F5CEAF4}"/>
          </ac:spMkLst>
        </pc:spChg>
        <pc:spChg chg="mod">
          <ac:chgData name="David  Corredor Montenegro" userId="8ba6318c-fdbf-46b3-9344-4c1b430d8798" providerId="ADAL" clId="{80C7D2D5-B419-274B-B0BF-C0A60470CE7B}" dt="2020-06-11T02:52:39.756" v="234" actId="20577"/>
          <ac:spMkLst>
            <pc:docMk/>
            <pc:sldMk cId="1323598536" sldId="281"/>
            <ac:spMk id="18" creationId="{1AD58836-79F6-704C-85F1-C7EA2F9830B7}"/>
          </ac:spMkLst>
        </pc:spChg>
        <pc:picChg chg="mod">
          <ac:chgData name="David  Corredor Montenegro" userId="8ba6318c-fdbf-46b3-9344-4c1b430d8798" providerId="ADAL" clId="{80C7D2D5-B419-274B-B0BF-C0A60470CE7B}" dt="2020-06-11T02:53:06.987" v="239" actId="1076"/>
          <ac:picMkLst>
            <pc:docMk/>
            <pc:sldMk cId="1323598536" sldId="281"/>
            <ac:picMk id="7" creationId="{EDCA72FD-F790-C444-829D-A1C3342C8CAA}"/>
          </ac:picMkLst>
        </pc:picChg>
      </pc:sldChg>
      <pc:sldChg chg="add">
        <pc:chgData name="David  Corredor Montenegro" userId="8ba6318c-fdbf-46b3-9344-4c1b430d8798" providerId="ADAL" clId="{80C7D2D5-B419-274B-B0BF-C0A60470CE7B}" dt="2020-06-11T02:53:33.715" v="245"/>
        <pc:sldMkLst>
          <pc:docMk/>
          <pc:sldMk cId="557138997" sldId="282"/>
        </pc:sldMkLst>
      </pc:sldChg>
      <pc:sldChg chg="addSp delSp modSp add modAnim">
        <pc:chgData name="David  Corredor Montenegro" userId="8ba6318c-fdbf-46b3-9344-4c1b430d8798" providerId="ADAL" clId="{80C7D2D5-B419-274B-B0BF-C0A60470CE7B}" dt="2020-06-11T02:56:57.931" v="292" actId="14100"/>
        <pc:sldMkLst>
          <pc:docMk/>
          <pc:sldMk cId="1828839776" sldId="283"/>
        </pc:sldMkLst>
        <pc:spChg chg="del mod">
          <ac:chgData name="David  Corredor Montenegro" userId="8ba6318c-fdbf-46b3-9344-4c1b430d8798" providerId="ADAL" clId="{80C7D2D5-B419-274B-B0BF-C0A60470CE7B}" dt="2020-06-11T02:56:50.738" v="289" actId="478"/>
          <ac:spMkLst>
            <pc:docMk/>
            <pc:sldMk cId="1828839776" sldId="283"/>
            <ac:spMk id="9" creationId="{DCEBFF9D-5A4E-D047-BE51-52E8E1D9FAD8}"/>
          </ac:spMkLst>
        </pc:spChg>
        <pc:spChg chg="del">
          <ac:chgData name="David  Corredor Montenegro" userId="8ba6318c-fdbf-46b3-9344-4c1b430d8798" providerId="ADAL" clId="{80C7D2D5-B419-274B-B0BF-C0A60470CE7B}" dt="2020-06-11T02:56:26.605" v="280" actId="478"/>
          <ac:spMkLst>
            <pc:docMk/>
            <pc:sldMk cId="1828839776" sldId="283"/>
            <ac:spMk id="10" creationId="{47C3FF30-C5FB-9542-93EE-68405F5CEAF4}"/>
          </ac:spMkLst>
        </pc:spChg>
        <pc:spChg chg="del">
          <ac:chgData name="David  Corredor Montenegro" userId="8ba6318c-fdbf-46b3-9344-4c1b430d8798" providerId="ADAL" clId="{80C7D2D5-B419-274B-B0BF-C0A60470CE7B}" dt="2020-06-11T02:56:26.605" v="280" actId="478"/>
          <ac:spMkLst>
            <pc:docMk/>
            <pc:sldMk cId="1828839776" sldId="283"/>
            <ac:spMk id="14" creationId="{DDB85C4F-C3C2-D84E-82D4-429B2FE406F2}"/>
          </ac:spMkLst>
        </pc:spChg>
        <pc:spChg chg="mod">
          <ac:chgData name="David  Corredor Montenegro" userId="8ba6318c-fdbf-46b3-9344-4c1b430d8798" providerId="ADAL" clId="{80C7D2D5-B419-274B-B0BF-C0A60470CE7B}" dt="2020-06-11T02:56:19.404" v="275" actId="20577"/>
          <ac:spMkLst>
            <pc:docMk/>
            <pc:sldMk cId="1828839776" sldId="283"/>
            <ac:spMk id="18" creationId="{1AD58836-79F6-704C-85F1-C7EA2F9830B7}"/>
          </ac:spMkLst>
        </pc:spChg>
        <pc:picChg chg="add mod">
          <ac:chgData name="David  Corredor Montenegro" userId="8ba6318c-fdbf-46b3-9344-4c1b430d8798" providerId="ADAL" clId="{80C7D2D5-B419-274B-B0BF-C0A60470CE7B}" dt="2020-06-11T02:56:57.931" v="292" actId="14100"/>
          <ac:picMkLst>
            <pc:docMk/>
            <pc:sldMk cId="1828839776" sldId="283"/>
            <ac:picMk id="3" creationId="{820885E0-3E37-544B-AA19-9372BD758242}"/>
          </ac:picMkLst>
        </pc:picChg>
        <pc:picChg chg="del">
          <ac:chgData name="David  Corredor Montenegro" userId="8ba6318c-fdbf-46b3-9344-4c1b430d8798" providerId="ADAL" clId="{80C7D2D5-B419-274B-B0BF-C0A60470CE7B}" dt="2020-06-11T02:56:22.537" v="278" actId="478"/>
          <ac:picMkLst>
            <pc:docMk/>
            <pc:sldMk cId="1828839776" sldId="283"/>
            <ac:picMk id="4" creationId="{3E376FC5-B727-6644-B358-F961B0C2C6A1}"/>
          </ac:picMkLst>
        </pc:picChg>
        <pc:picChg chg="del">
          <ac:chgData name="David  Corredor Montenegro" userId="8ba6318c-fdbf-46b3-9344-4c1b430d8798" providerId="ADAL" clId="{80C7D2D5-B419-274B-B0BF-C0A60470CE7B}" dt="2020-06-11T02:56:24.334" v="279" actId="478"/>
          <ac:picMkLst>
            <pc:docMk/>
            <pc:sldMk cId="1828839776" sldId="283"/>
            <ac:picMk id="6" creationId="{E3C9BC4A-956B-D24E-9871-7B938476C48C}"/>
          </ac:picMkLst>
        </pc:picChg>
        <pc:picChg chg="del">
          <ac:chgData name="David  Corredor Montenegro" userId="8ba6318c-fdbf-46b3-9344-4c1b430d8798" providerId="ADAL" clId="{80C7D2D5-B419-274B-B0BF-C0A60470CE7B}" dt="2020-06-11T02:56:20.548" v="276" actId="478"/>
          <ac:picMkLst>
            <pc:docMk/>
            <pc:sldMk cId="1828839776" sldId="283"/>
            <ac:picMk id="7" creationId="{EDCA72FD-F790-C444-829D-A1C3342C8CAA}"/>
          </ac:picMkLst>
        </pc:picChg>
        <pc:picChg chg="del">
          <ac:chgData name="David  Corredor Montenegro" userId="8ba6318c-fdbf-46b3-9344-4c1b430d8798" providerId="ADAL" clId="{80C7D2D5-B419-274B-B0BF-C0A60470CE7B}" dt="2020-06-11T02:56:21.355" v="277" actId="478"/>
          <ac:picMkLst>
            <pc:docMk/>
            <pc:sldMk cId="1828839776" sldId="283"/>
            <ac:picMk id="8" creationId="{0CC73573-F708-124B-9D3E-3D6F088B6164}"/>
          </ac:picMkLst>
        </pc:picChg>
      </pc:sldChg>
      <pc:sldChg chg="add del">
        <pc:chgData name="David  Corredor Montenegro" userId="8ba6318c-fdbf-46b3-9344-4c1b430d8798" providerId="ADAL" clId="{80C7D2D5-B419-274B-B0BF-C0A60470CE7B}" dt="2020-06-11T02:58:05.489" v="302" actId="2696"/>
        <pc:sldMkLst>
          <pc:docMk/>
          <pc:sldMk cId="1571450939" sldId="284"/>
        </pc:sldMkLst>
      </pc:sldChg>
      <pc:sldChg chg="modSp add ord">
        <pc:chgData name="David  Corredor Montenegro" userId="8ba6318c-fdbf-46b3-9344-4c1b430d8798" providerId="ADAL" clId="{80C7D2D5-B419-274B-B0BF-C0A60470CE7B}" dt="2020-06-11T02:58:14.060" v="316" actId="20577"/>
        <pc:sldMkLst>
          <pc:docMk/>
          <pc:sldMk cId="3289598724" sldId="285"/>
        </pc:sldMkLst>
        <pc:spChg chg="mod">
          <ac:chgData name="David  Corredor Montenegro" userId="8ba6318c-fdbf-46b3-9344-4c1b430d8798" providerId="ADAL" clId="{80C7D2D5-B419-274B-B0BF-C0A60470CE7B}" dt="2020-06-11T02:58:14.060" v="316" actId="20577"/>
          <ac:spMkLst>
            <pc:docMk/>
            <pc:sldMk cId="3289598724" sldId="285"/>
            <ac:spMk id="4" creationId="{EB1EEF4D-3BC9-9346-BF9A-84E8A3E68F90}"/>
          </ac:spMkLst>
        </pc:spChg>
      </pc:sldChg>
      <pc:sldMasterChg chg="delSldLayout">
        <pc:chgData name="David  Corredor Montenegro" userId="8ba6318c-fdbf-46b3-9344-4c1b430d8798" providerId="ADAL" clId="{80C7D2D5-B419-274B-B0BF-C0A60470CE7B}" dt="2020-06-11T02:58:05.496" v="303" actId="2696"/>
        <pc:sldMasterMkLst>
          <pc:docMk/>
          <pc:sldMasterMk cId="3177198257" sldId="2147483663"/>
        </pc:sldMasterMkLst>
        <pc:sldLayoutChg chg="del">
          <pc:chgData name="David  Corredor Montenegro" userId="8ba6318c-fdbf-46b3-9344-4c1b430d8798" providerId="ADAL" clId="{80C7D2D5-B419-274B-B0BF-C0A60470CE7B}" dt="2020-06-11T02:58:05.496" v="303" actId="2696"/>
          <pc:sldLayoutMkLst>
            <pc:docMk/>
            <pc:sldMasterMk cId="3177198257" sldId="2147483663"/>
            <pc:sldLayoutMk cId="1448139937" sldId="2147483689"/>
          </pc:sldLayoutMkLst>
        </pc:sldLayoutChg>
      </pc:sldMasterChg>
    </pc:docChg>
  </pc:docChgLst>
  <pc:docChgLst>
    <pc:chgData name="David  Corredor Montenegro" userId="8ba6318c-fdbf-46b3-9344-4c1b430d8798" providerId="ADAL" clId="{80E79A62-DA13-463A-A984-62660546118E}"/>
    <pc:docChg chg="modSld">
      <pc:chgData name="David  Corredor Montenegro" userId="8ba6318c-fdbf-46b3-9344-4c1b430d8798" providerId="ADAL" clId="{80E79A62-DA13-463A-A984-62660546118E}" dt="2019-08-07T22:37:32.917" v="126" actId="1076"/>
      <pc:docMkLst>
        <pc:docMk/>
      </pc:docMkLst>
      <pc:sldChg chg="addSp modSp modAnim">
        <pc:chgData name="David  Corredor Montenegro" userId="8ba6318c-fdbf-46b3-9344-4c1b430d8798" providerId="ADAL" clId="{80E79A62-DA13-463A-A984-62660546118E}" dt="2019-08-07T22:37:32.917" v="126" actId="1076"/>
        <pc:sldMkLst>
          <pc:docMk/>
          <pc:sldMk cId="3977963017" sldId="280"/>
        </pc:sldMkLst>
        <pc:spChg chg="mod">
          <ac:chgData name="David  Corredor Montenegro" userId="8ba6318c-fdbf-46b3-9344-4c1b430d8798" providerId="ADAL" clId="{80E79A62-DA13-463A-A984-62660546118E}" dt="2019-08-07T22:09:16.914" v="33" actId="20577"/>
          <ac:spMkLst>
            <pc:docMk/>
            <pc:sldMk cId="3977963017" sldId="280"/>
            <ac:spMk id="3" creationId="{00000000-0000-0000-0000-000000000000}"/>
          </ac:spMkLst>
        </pc:spChg>
        <pc:spChg chg="add mod">
          <ac:chgData name="David  Corredor Montenegro" userId="8ba6318c-fdbf-46b3-9344-4c1b430d8798" providerId="ADAL" clId="{80E79A62-DA13-463A-A984-62660546118E}" dt="2019-08-07T22:37:32.917" v="126" actId="1076"/>
          <ac:spMkLst>
            <pc:docMk/>
            <pc:sldMk cId="3977963017" sldId="280"/>
            <ac:spMk id="4" creationId="{77447B45-C8E0-48B3-A61F-617ED7D8E4BE}"/>
          </ac:spMkLst>
        </pc:spChg>
        <pc:picChg chg="add mod">
          <ac:chgData name="David  Corredor Montenegro" userId="8ba6318c-fdbf-46b3-9344-4c1b430d8798" providerId="ADAL" clId="{80E79A62-DA13-463A-A984-62660546118E}" dt="2019-08-07T22:21:40.828" v="124" actId="1076"/>
          <ac:picMkLst>
            <pc:docMk/>
            <pc:sldMk cId="3977963017" sldId="280"/>
            <ac:picMk id="5" creationId="{5F400BF9-401F-4FF0-92EB-46503770BCB8}"/>
          </ac:picMkLst>
        </pc:picChg>
      </pc:sldChg>
    </pc:docChg>
  </pc:docChgLst>
  <pc:docChgLst>
    <pc:chgData name="Diego Alejandro Castellanos Guerrero" userId="S::da.castellanos10@uniandes.edu.co::e7a4a401-5785-4451-a115-3c55e35cd776" providerId="AD" clId="Web-{6B8435AE-BAF6-4EE9-9AD6-335DEDA687F8}"/>
    <pc:docChg chg="modSld">
      <pc:chgData name="Diego Alejandro Castellanos Guerrero" userId="S::da.castellanos10@uniandes.edu.co::e7a4a401-5785-4451-a115-3c55e35cd776" providerId="AD" clId="Web-{6B8435AE-BAF6-4EE9-9AD6-335DEDA687F8}" dt="2019-08-07T23:24:16.772" v="76" actId="20577"/>
      <pc:docMkLst>
        <pc:docMk/>
      </pc:docMkLst>
      <pc:sldChg chg="addSp modSp">
        <pc:chgData name="Diego Alejandro Castellanos Guerrero" userId="S::da.castellanos10@uniandes.edu.co::e7a4a401-5785-4451-a115-3c55e35cd776" providerId="AD" clId="Web-{6B8435AE-BAF6-4EE9-9AD6-335DEDA687F8}" dt="2019-08-07T23:24:16.757" v="75" actId="20577"/>
        <pc:sldMkLst>
          <pc:docMk/>
          <pc:sldMk cId="2867300375" sldId="278"/>
        </pc:sldMkLst>
        <pc:spChg chg="mod">
          <ac:chgData name="Diego Alejandro Castellanos Guerrero" userId="S::da.castellanos10@uniandes.edu.co::e7a4a401-5785-4451-a115-3c55e35cd776" providerId="AD" clId="Web-{6B8435AE-BAF6-4EE9-9AD6-335DEDA687F8}" dt="2019-08-07T23:21:33.003" v="12" actId="20577"/>
          <ac:spMkLst>
            <pc:docMk/>
            <pc:sldMk cId="2867300375" sldId="278"/>
            <ac:spMk id="3" creationId="{00000000-0000-0000-0000-000000000000}"/>
          </ac:spMkLst>
        </pc:spChg>
        <pc:spChg chg="add mod">
          <ac:chgData name="Diego Alejandro Castellanos Guerrero" userId="S::da.castellanos10@uniandes.edu.co::e7a4a401-5785-4451-a115-3c55e35cd776" providerId="AD" clId="Web-{6B8435AE-BAF6-4EE9-9AD6-335DEDA687F8}" dt="2019-08-07T23:24:16.757" v="75" actId="20577"/>
          <ac:spMkLst>
            <pc:docMk/>
            <pc:sldMk cId="2867300375" sldId="278"/>
            <ac:spMk id="5" creationId="{30F2DE08-70CE-4B21-99ED-7C56B446F27C}"/>
          </ac:spMkLst>
        </pc:spChg>
      </pc:sldChg>
    </pc:docChg>
  </pc:docChgLst>
  <pc:docChgLst>
    <pc:chgData name="Maria Jose Consuegra Laino" userId="S::mj.consuegra@uniandes.edu.co::8542074c-da4c-4f6d-88fb-ed787923a225" providerId="AD" clId="Web-{C37FC0C1-ED07-B938-1211-2305C094B22E}"/>
    <pc:docChg chg="modSld">
      <pc:chgData name="Maria Jose Consuegra Laino" userId="S::mj.consuegra@uniandes.edu.co::8542074c-da4c-4f6d-88fb-ed787923a225" providerId="AD" clId="Web-{C37FC0C1-ED07-B938-1211-2305C094B22E}" dt="2019-08-08T12:57:18.312" v="7" actId="1076"/>
      <pc:docMkLst>
        <pc:docMk/>
      </pc:docMkLst>
      <pc:sldChg chg="addSp delSp modSp">
        <pc:chgData name="Maria Jose Consuegra Laino" userId="S::mj.consuegra@uniandes.edu.co::8542074c-da4c-4f6d-88fb-ed787923a225" providerId="AD" clId="Web-{C37FC0C1-ED07-B938-1211-2305C094B22E}" dt="2019-08-08T12:57:18.312" v="7" actId="1076"/>
        <pc:sldMkLst>
          <pc:docMk/>
          <pc:sldMk cId="3809029425" sldId="263"/>
        </pc:sldMkLst>
        <pc:picChg chg="add mod">
          <ac:chgData name="Maria Jose Consuegra Laino" userId="S::mj.consuegra@uniandes.edu.co::8542074c-da4c-4f6d-88fb-ed787923a225" providerId="AD" clId="Web-{C37FC0C1-ED07-B938-1211-2305C094B22E}" dt="2019-08-08T12:57:18.312" v="7" actId="1076"/>
          <ac:picMkLst>
            <pc:docMk/>
            <pc:sldMk cId="3809029425" sldId="263"/>
            <ac:picMk id="4" creationId="{DB16A81A-E69B-4289-A60E-F03ABDAC521D}"/>
          </ac:picMkLst>
        </pc:picChg>
        <pc:picChg chg="del">
          <ac:chgData name="Maria Jose Consuegra Laino" userId="S::mj.consuegra@uniandes.edu.co::8542074c-da4c-4f6d-88fb-ed787923a225" providerId="AD" clId="Web-{C37FC0C1-ED07-B938-1211-2305C094B22E}" dt="2019-08-08T12:56:42.873" v="1"/>
          <ac:picMkLst>
            <pc:docMk/>
            <pc:sldMk cId="3809029425" sldId="263"/>
            <ac:picMk id="6" creationId="{01C758A8-15CA-4280-9492-49A5B2CAA36E}"/>
          </ac:picMkLst>
        </pc:picChg>
      </pc:sldChg>
    </pc:docChg>
  </pc:docChgLst>
  <pc:docChgLst>
    <pc:chgData name="Freddy Andres Orozco Salas" userId="S::f.orozco@uniandes.edu.co::6fa0160e-0c04-4f86-82f8-d3ee275cce3b" providerId="AD" clId="Web-{4080767F-EF04-0D14-300C-E5BC7925AB89}"/>
    <pc:docChg chg="modSld">
      <pc:chgData name="Freddy Andres Orozco Salas" userId="S::f.orozco@uniandes.edu.co::6fa0160e-0c04-4f86-82f8-d3ee275cce3b" providerId="AD" clId="Web-{4080767F-EF04-0D14-300C-E5BC7925AB89}" dt="2019-08-08T02:10:56.507" v="462" actId="20577"/>
      <pc:docMkLst>
        <pc:docMk/>
      </pc:docMkLst>
      <pc:sldChg chg="addSp modSp">
        <pc:chgData name="Freddy Andres Orozco Salas" userId="S::f.orozco@uniandes.edu.co::6fa0160e-0c04-4f86-82f8-d3ee275cce3b" providerId="AD" clId="Web-{4080767F-EF04-0D14-300C-E5BC7925AB89}" dt="2019-08-08T02:10:54.835" v="460" actId="20577"/>
        <pc:sldMkLst>
          <pc:docMk/>
          <pc:sldMk cId="3321335167" sldId="282"/>
        </pc:sldMkLst>
        <pc:spChg chg="mod">
          <ac:chgData name="Freddy Andres Orozco Salas" userId="S::f.orozco@uniandes.edu.co::6fa0160e-0c04-4f86-82f8-d3ee275cce3b" providerId="AD" clId="Web-{4080767F-EF04-0D14-300C-E5BC7925AB89}" dt="2019-08-08T02:10:54.835" v="460" actId="20577"/>
          <ac:spMkLst>
            <pc:docMk/>
            <pc:sldMk cId="3321335167" sldId="282"/>
            <ac:spMk id="3" creationId="{00000000-0000-0000-0000-000000000000}"/>
          </ac:spMkLst>
        </pc:spChg>
        <pc:spChg chg="add mod">
          <ac:chgData name="Freddy Andres Orozco Salas" userId="S::f.orozco@uniandes.edu.co::6fa0160e-0c04-4f86-82f8-d3ee275cce3b" providerId="AD" clId="Web-{4080767F-EF04-0D14-300C-E5BC7925AB89}" dt="2019-08-08T02:09:05.944" v="422" actId="20577"/>
          <ac:spMkLst>
            <pc:docMk/>
            <pc:sldMk cId="3321335167" sldId="282"/>
            <ac:spMk id="5" creationId="{7278DECF-B807-4C07-8A2B-39E9933FEC31}"/>
          </ac:spMkLst>
        </pc:spChg>
      </pc:sldChg>
    </pc:docChg>
  </pc:docChgLst>
  <pc:docChgLst>
    <pc:chgData name="Maria Jose Amorocho" userId="S::mj.amorocho@uniandes.edu.co::407878ce-ec81-4cb2-bc25-49785d9ac963" providerId="AD" clId="Web-{CE996A4F-4DED-7223-D9F9-CADA49C8D4A2}"/>
    <pc:docChg chg="modSld">
      <pc:chgData name="Maria Jose Amorocho" userId="S::mj.amorocho@uniandes.edu.co::407878ce-ec81-4cb2-bc25-49785d9ac963" providerId="AD" clId="Web-{CE996A4F-4DED-7223-D9F9-CADA49C8D4A2}" dt="2019-08-08T02:49:58.812" v="119" actId="20577"/>
      <pc:docMkLst>
        <pc:docMk/>
      </pc:docMkLst>
      <pc:sldChg chg="modSp">
        <pc:chgData name="Maria Jose Amorocho" userId="S::mj.amorocho@uniandes.edu.co::407878ce-ec81-4cb2-bc25-49785d9ac963" providerId="AD" clId="Web-{CE996A4F-4DED-7223-D9F9-CADA49C8D4A2}" dt="2019-08-08T02:49:58.796" v="118" actId="20577"/>
        <pc:sldMkLst>
          <pc:docMk/>
          <pc:sldMk cId="2099890258" sldId="262"/>
        </pc:sldMkLst>
        <pc:spChg chg="mod">
          <ac:chgData name="Maria Jose Amorocho" userId="S::mj.amorocho@uniandes.edu.co::407878ce-ec81-4cb2-bc25-49785d9ac963" providerId="AD" clId="Web-{CE996A4F-4DED-7223-D9F9-CADA49C8D4A2}" dt="2019-08-08T02:49:58.796" v="118" actId="20577"/>
          <ac:spMkLst>
            <pc:docMk/>
            <pc:sldMk cId="2099890258" sldId="262"/>
            <ac:spMk id="5" creationId="{D14E30A5-0B12-48DD-9E8E-8A30F1F78D6B}"/>
          </ac:spMkLst>
        </pc:spChg>
      </pc:sldChg>
    </pc:docChg>
  </pc:docChgLst>
  <pc:docChgLst>
    <pc:chgData name="Diego Alejandro Castellanos Guerrero" userId="S::da.castellanos10@uniandes.edu.co::e7a4a401-5785-4451-a115-3c55e35cd776" providerId="AD" clId="Web-{5D286242-8FE7-4F3C-BD3A-E53FB35E2157}"/>
    <pc:docChg chg="modSld">
      <pc:chgData name="Diego Alejandro Castellanos Guerrero" userId="S::da.castellanos10@uniandes.edu.co::e7a4a401-5785-4451-a115-3c55e35cd776" providerId="AD" clId="Web-{5D286242-8FE7-4F3C-BD3A-E53FB35E2157}" dt="2020-01-23T01:12:14.904" v="0"/>
      <pc:docMkLst>
        <pc:docMk/>
      </pc:docMkLst>
      <pc:sldChg chg="delSp">
        <pc:chgData name="Diego Alejandro Castellanos Guerrero" userId="S::da.castellanos10@uniandes.edu.co::e7a4a401-5785-4451-a115-3c55e35cd776" providerId="AD" clId="Web-{5D286242-8FE7-4F3C-BD3A-E53FB35E2157}" dt="2020-01-23T01:12:14.904" v="0"/>
        <pc:sldMkLst>
          <pc:docMk/>
          <pc:sldMk cId="2130930903" sldId="274"/>
        </pc:sldMkLst>
        <pc:picChg chg="del">
          <ac:chgData name="Diego Alejandro Castellanos Guerrero" userId="S::da.castellanos10@uniandes.edu.co::e7a4a401-5785-4451-a115-3c55e35cd776" providerId="AD" clId="Web-{5D286242-8FE7-4F3C-BD3A-E53FB35E2157}" dt="2020-01-23T01:12:14.904" v="0"/>
          <ac:picMkLst>
            <pc:docMk/>
            <pc:sldMk cId="2130930903" sldId="274"/>
            <ac:picMk id="6" creationId="{00000000-0000-0000-0000-000000000000}"/>
          </ac:picMkLst>
        </pc:picChg>
      </pc:sldChg>
    </pc:docChg>
  </pc:docChgLst>
  <pc:docChgLst>
    <pc:chgData name="Diego Alejandro Castellanos Guerrero" userId="S::da.castellanos10@uniandes.edu.co::e7a4a401-5785-4451-a115-3c55e35cd776" providerId="AD" clId="Web-{E067F4F0-FC06-6F4C-FCC7-A5609D27B5C0}"/>
    <pc:docChg chg="modSld">
      <pc:chgData name="Diego Alejandro Castellanos Guerrero" userId="S::da.castellanos10@uniandes.edu.co::e7a4a401-5785-4451-a115-3c55e35cd776" providerId="AD" clId="Web-{E067F4F0-FC06-6F4C-FCC7-A5609D27B5C0}" dt="2019-08-08T02:24:43.695" v="5" actId="20577"/>
      <pc:docMkLst>
        <pc:docMk/>
      </pc:docMkLst>
      <pc:sldChg chg="modSp">
        <pc:chgData name="Diego Alejandro Castellanos Guerrero" userId="S::da.castellanos10@uniandes.edu.co::e7a4a401-5785-4451-a115-3c55e35cd776" providerId="AD" clId="Web-{E067F4F0-FC06-6F4C-FCC7-A5609D27B5C0}" dt="2019-08-08T02:24:43.679" v="4" actId="20577"/>
        <pc:sldMkLst>
          <pc:docMk/>
          <pc:sldMk cId="2867300375" sldId="278"/>
        </pc:sldMkLst>
        <pc:spChg chg="mod">
          <ac:chgData name="Diego Alejandro Castellanos Guerrero" userId="S::da.castellanos10@uniandes.edu.co::e7a4a401-5785-4451-a115-3c55e35cd776" providerId="AD" clId="Web-{E067F4F0-FC06-6F4C-FCC7-A5609D27B5C0}" dt="2019-08-08T02:24:43.679" v="4" actId="20577"/>
          <ac:spMkLst>
            <pc:docMk/>
            <pc:sldMk cId="2867300375" sldId="278"/>
            <ac:spMk id="5" creationId="{30F2DE08-70CE-4B21-99ED-7C56B446F27C}"/>
          </ac:spMkLst>
        </pc:spChg>
      </pc:sldChg>
    </pc:docChg>
  </pc:docChgLst>
  <pc:docChgLst>
    <pc:chgData name="Alfaima Lucia Solano Blanco" userId="8ff4d46d-d35d-4c23-bd44-99bb73a28002" providerId="ADAL" clId="{2E3B1D0E-5D5E-46A3-AC66-C9DEA1D86CE1}"/>
    <pc:docChg chg="custSel modSld">
      <pc:chgData name="Alfaima Lucia Solano Blanco" userId="8ff4d46d-d35d-4c23-bd44-99bb73a28002" providerId="ADAL" clId="{2E3B1D0E-5D5E-46A3-AC66-C9DEA1D86CE1}" dt="2020-01-23T00:57:09.470" v="0" actId="313"/>
      <pc:docMkLst>
        <pc:docMk/>
      </pc:docMkLst>
      <pc:sldChg chg="modSp">
        <pc:chgData name="Alfaima Lucia Solano Blanco" userId="8ff4d46d-d35d-4c23-bd44-99bb73a28002" providerId="ADAL" clId="{2E3B1D0E-5D5E-46A3-AC66-C9DEA1D86CE1}" dt="2020-01-23T00:57:09.470" v="0" actId="313"/>
        <pc:sldMkLst>
          <pc:docMk/>
          <pc:sldMk cId="2867300375" sldId="278"/>
        </pc:sldMkLst>
        <pc:spChg chg="mod">
          <ac:chgData name="Alfaima Lucia Solano Blanco" userId="8ff4d46d-d35d-4c23-bd44-99bb73a28002" providerId="ADAL" clId="{2E3B1D0E-5D5E-46A3-AC66-C9DEA1D86CE1}" dt="2020-01-23T00:57:09.470" v="0" actId="313"/>
          <ac:spMkLst>
            <pc:docMk/>
            <pc:sldMk cId="2867300375" sldId="278"/>
            <ac:spMk id="5" creationId="{30F2DE08-70CE-4B21-99ED-7C56B446F27C}"/>
          </ac:spMkLst>
        </pc:spChg>
      </pc:sldChg>
    </pc:docChg>
  </pc:docChgLst>
  <pc:docChgLst>
    <pc:chgData name="Maria Jose Amorocho" userId="S::mj.amorocho@uniandes.edu.co::407878ce-ec81-4cb2-bc25-49785d9ac963" providerId="AD" clId="Web-{C482F528-1345-4484-8E6B-1FB0CE1D2628}"/>
    <pc:docChg chg="modSld">
      <pc:chgData name="Maria Jose Amorocho" userId="S::mj.amorocho@uniandes.edu.co::407878ce-ec81-4cb2-bc25-49785d9ac963" providerId="AD" clId="Web-{C482F528-1345-4484-8E6B-1FB0CE1D2628}" dt="2019-08-08T02:43:30.156" v="437" actId="20577"/>
      <pc:docMkLst>
        <pc:docMk/>
      </pc:docMkLst>
      <pc:sldChg chg="addSp modSp">
        <pc:chgData name="Maria Jose Amorocho" userId="S::mj.amorocho@uniandes.edu.co::407878ce-ec81-4cb2-bc25-49785d9ac963" providerId="AD" clId="Web-{C482F528-1345-4484-8E6B-1FB0CE1D2628}" dt="2019-08-08T02:43:29.202" v="435" actId="20577"/>
        <pc:sldMkLst>
          <pc:docMk/>
          <pc:sldMk cId="2099890258" sldId="262"/>
        </pc:sldMkLst>
        <pc:spChg chg="mod">
          <ac:chgData name="Maria Jose Amorocho" userId="S::mj.amorocho@uniandes.edu.co::407878ce-ec81-4cb2-bc25-49785d9ac963" providerId="AD" clId="Web-{C482F528-1345-4484-8E6B-1FB0CE1D2628}" dt="2019-08-08T02:43:29.202" v="435" actId="20577"/>
          <ac:spMkLst>
            <pc:docMk/>
            <pc:sldMk cId="2099890258" sldId="262"/>
            <ac:spMk id="3" creationId="{00000000-0000-0000-0000-000000000000}"/>
          </ac:spMkLst>
        </pc:spChg>
        <pc:spChg chg="add mod">
          <ac:chgData name="Maria Jose Amorocho" userId="S::mj.amorocho@uniandes.edu.co::407878ce-ec81-4cb2-bc25-49785d9ac963" providerId="AD" clId="Web-{C482F528-1345-4484-8E6B-1FB0CE1D2628}" dt="2019-08-08T02:43:07.718" v="431" actId="20577"/>
          <ac:spMkLst>
            <pc:docMk/>
            <pc:sldMk cId="2099890258" sldId="262"/>
            <ac:spMk id="5" creationId="{D14E30A5-0B12-48DD-9E8E-8A30F1F78D6B}"/>
          </ac:spMkLst>
        </pc:spChg>
      </pc:sldChg>
    </pc:docChg>
  </pc:docChgLst>
  <pc:docChgLst>
    <pc:chgData name="Maria Jose Consuegra Laino" userId="S::mj.consuegra@uniandes.edu.co::8542074c-da4c-4f6d-88fb-ed787923a225" providerId="AD" clId="Web-{2CD89C95-6BA1-438D-91EA-1D54097688FE}"/>
    <pc:docChg chg="modSld">
      <pc:chgData name="Maria Jose Consuegra Laino" userId="S::mj.consuegra@uniandes.edu.co::8542074c-da4c-4f6d-88fb-ed787923a225" providerId="AD" clId="Web-{2CD89C95-6BA1-438D-91EA-1D54097688FE}" dt="2019-08-08T03:24:38.128" v="604" actId="20577"/>
      <pc:docMkLst>
        <pc:docMk/>
      </pc:docMkLst>
      <pc:sldChg chg="modSp">
        <pc:chgData name="Maria Jose Consuegra Laino" userId="S::mj.consuegra@uniandes.edu.co::8542074c-da4c-4f6d-88fb-ed787923a225" providerId="AD" clId="Web-{2CD89C95-6BA1-438D-91EA-1D54097688FE}" dt="2019-08-08T03:09:59.405" v="239" actId="20577"/>
        <pc:sldMkLst>
          <pc:docMk/>
          <pc:sldMk cId="2099890258" sldId="262"/>
        </pc:sldMkLst>
        <pc:spChg chg="mod">
          <ac:chgData name="Maria Jose Consuegra Laino" userId="S::mj.consuegra@uniandes.edu.co::8542074c-da4c-4f6d-88fb-ed787923a225" providerId="AD" clId="Web-{2CD89C95-6BA1-438D-91EA-1D54097688FE}" dt="2019-08-08T03:09:59.405" v="239" actId="20577"/>
          <ac:spMkLst>
            <pc:docMk/>
            <pc:sldMk cId="2099890258" sldId="262"/>
            <ac:spMk id="5" creationId="{D14E30A5-0B12-48DD-9E8E-8A30F1F78D6B}"/>
          </ac:spMkLst>
        </pc:spChg>
      </pc:sldChg>
      <pc:sldChg chg="addSp delSp modSp">
        <pc:chgData name="Maria Jose Consuegra Laino" userId="S::mj.consuegra@uniandes.edu.co::8542074c-da4c-4f6d-88fb-ed787923a225" providerId="AD" clId="Web-{2CD89C95-6BA1-438D-91EA-1D54097688FE}" dt="2019-08-08T03:23:29.080" v="600"/>
        <pc:sldMkLst>
          <pc:docMk/>
          <pc:sldMk cId="2867300375" sldId="278"/>
        </pc:sldMkLst>
        <pc:spChg chg="add del ord">
          <ac:chgData name="Maria Jose Consuegra Laino" userId="S::mj.consuegra@uniandes.edu.co::8542074c-da4c-4f6d-88fb-ed787923a225" providerId="AD" clId="Web-{2CD89C95-6BA1-438D-91EA-1D54097688FE}" dt="2019-08-08T03:23:29.080" v="600"/>
          <ac:spMkLst>
            <pc:docMk/>
            <pc:sldMk cId="2867300375" sldId="278"/>
            <ac:spMk id="4" creationId="{605875F3-24E6-4C4F-85D3-C031A2697E7E}"/>
          </ac:spMkLst>
        </pc:spChg>
        <pc:spChg chg="mod ord">
          <ac:chgData name="Maria Jose Consuegra Laino" userId="S::mj.consuegra@uniandes.edu.co::8542074c-da4c-4f6d-88fb-ed787923a225" providerId="AD" clId="Web-{2CD89C95-6BA1-438D-91EA-1D54097688FE}" dt="2019-08-08T03:23:25.049" v="599"/>
          <ac:spMkLst>
            <pc:docMk/>
            <pc:sldMk cId="2867300375" sldId="278"/>
            <ac:spMk id="5" creationId="{30F2DE08-70CE-4B21-99ED-7C56B446F27C}"/>
          </ac:spMkLst>
        </pc:spChg>
      </pc:sldChg>
      <pc:sldChg chg="addSp modSp">
        <pc:chgData name="Maria Jose Consuegra Laino" userId="S::mj.consuegra@uniandes.edu.co::8542074c-da4c-4f6d-88fb-ed787923a225" providerId="AD" clId="Web-{2CD89C95-6BA1-438D-91EA-1D54097688FE}" dt="2019-08-08T03:21:24.579" v="582" actId="20577"/>
        <pc:sldMkLst>
          <pc:docMk/>
          <pc:sldMk cId="2224848811" sldId="279"/>
        </pc:sldMkLst>
        <pc:spChg chg="mod">
          <ac:chgData name="Maria Jose Consuegra Laino" userId="S::mj.consuegra@uniandes.edu.co::8542074c-da4c-4f6d-88fb-ed787923a225" providerId="AD" clId="Web-{2CD89C95-6BA1-438D-91EA-1D54097688FE}" dt="2019-08-08T03:07:54.513" v="58" actId="20577"/>
          <ac:spMkLst>
            <pc:docMk/>
            <pc:sldMk cId="2224848811" sldId="279"/>
            <ac:spMk id="3" creationId="{00000000-0000-0000-0000-000000000000}"/>
          </ac:spMkLst>
        </pc:spChg>
        <pc:spChg chg="add mod">
          <ac:chgData name="Maria Jose Consuegra Laino" userId="S::mj.consuegra@uniandes.edu.co::8542074c-da4c-4f6d-88fb-ed787923a225" providerId="AD" clId="Web-{2CD89C95-6BA1-438D-91EA-1D54097688FE}" dt="2019-08-08T03:21:24.579" v="582" actId="20577"/>
          <ac:spMkLst>
            <pc:docMk/>
            <pc:sldMk cId="2224848811" sldId="279"/>
            <ac:spMk id="5" creationId="{7EBB37C7-3F5B-43DC-9AEC-FD5BEA845C41}"/>
          </ac:spMkLst>
        </pc:spChg>
      </pc:sldChg>
      <pc:sldChg chg="modSp">
        <pc:chgData name="Maria Jose Consuegra Laino" userId="S::mj.consuegra@uniandes.edu.co::8542074c-da4c-4f6d-88fb-ed787923a225" providerId="AD" clId="Web-{2CD89C95-6BA1-438D-91EA-1D54097688FE}" dt="2019-08-08T03:24:38.112" v="603" actId="20577"/>
        <pc:sldMkLst>
          <pc:docMk/>
          <pc:sldMk cId="3977963017" sldId="280"/>
        </pc:sldMkLst>
        <pc:spChg chg="mod">
          <ac:chgData name="Maria Jose Consuegra Laino" userId="S::mj.consuegra@uniandes.edu.co::8542074c-da4c-4f6d-88fb-ed787923a225" providerId="AD" clId="Web-{2CD89C95-6BA1-438D-91EA-1D54097688FE}" dt="2019-08-08T03:24:38.112" v="603" actId="20577"/>
          <ac:spMkLst>
            <pc:docMk/>
            <pc:sldMk cId="3977963017" sldId="280"/>
            <ac:spMk id="4" creationId="{77447B45-C8E0-48B3-A61F-617ED7D8E4BE}"/>
          </ac:spMkLst>
        </pc:spChg>
        <pc:picChg chg="mod">
          <ac:chgData name="Maria Jose Consuegra Laino" userId="S::mj.consuegra@uniandes.edu.co::8542074c-da4c-4f6d-88fb-ed787923a225" providerId="AD" clId="Web-{2CD89C95-6BA1-438D-91EA-1D54097688FE}" dt="2019-08-08T03:07:28.262" v="10" actId="1076"/>
          <ac:picMkLst>
            <pc:docMk/>
            <pc:sldMk cId="3977963017" sldId="280"/>
            <ac:picMk id="5" creationId="{5F400BF9-401F-4FF0-92EB-46503770BCB8}"/>
          </ac:picMkLst>
        </pc:picChg>
      </pc:sldChg>
      <pc:sldChg chg="modSp">
        <pc:chgData name="Maria Jose Consuegra Laino" userId="S::mj.consuegra@uniandes.edu.co::8542074c-da4c-4f6d-88fb-ed787923a225" providerId="AD" clId="Web-{2CD89C95-6BA1-438D-91EA-1D54097688FE}" dt="2019-08-08T03:06:31.465" v="7" actId="20577"/>
        <pc:sldMkLst>
          <pc:docMk/>
          <pc:sldMk cId="3466990387" sldId="281"/>
        </pc:sldMkLst>
        <pc:spChg chg="mod">
          <ac:chgData name="Maria Jose Consuegra Laino" userId="S::mj.consuegra@uniandes.edu.co::8542074c-da4c-4f6d-88fb-ed787923a225" providerId="AD" clId="Web-{2CD89C95-6BA1-438D-91EA-1D54097688FE}" dt="2019-08-08T03:06:31.465" v="7" actId="20577"/>
          <ac:spMkLst>
            <pc:docMk/>
            <pc:sldMk cId="3466990387" sldId="281"/>
            <ac:spMk id="4" creationId="{4A63A6EB-1FF2-4600-8788-F84B52D60BFA}"/>
          </ac:spMkLst>
        </pc:spChg>
      </pc:sldChg>
    </pc:docChg>
  </pc:docChgLst>
  <pc:docChgLst>
    <pc:chgData name="David  Corredor Montenegro" userId="8ba6318c-fdbf-46b3-9344-4c1b430d8798" providerId="ADAL" clId="{D1C3FCF6-6C93-5A4C-B00A-56F8C97BADCC}"/>
    <pc:docChg chg="undo custSel addSld modSld">
      <pc:chgData name="David  Corredor Montenegro" userId="8ba6318c-fdbf-46b3-9344-4c1b430d8798" providerId="ADAL" clId="{D1C3FCF6-6C93-5A4C-B00A-56F8C97BADCC}" dt="2020-06-11T18:45:16.030" v="4933" actId="20577"/>
      <pc:docMkLst>
        <pc:docMk/>
      </pc:docMkLst>
      <pc:sldChg chg="modSp modNotesTx">
        <pc:chgData name="David  Corredor Montenegro" userId="8ba6318c-fdbf-46b3-9344-4c1b430d8798" providerId="ADAL" clId="{D1C3FCF6-6C93-5A4C-B00A-56F8C97BADCC}" dt="2020-06-11T18:45:16.030" v="4933" actId="20577"/>
        <pc:sldMkLst>
          <pc:docMk/>
          <pc:sldMk cId="629505522" sldId="261"/>
        </pc:sldMkLst>
        <pc:spChg chg="mod">
          <ac:chgData name="David  Corredor Montenegro" userId="8ba6318c-fdbf-46b3-9344-4c1b430d8798" providerId="ADAL" clId="{D1C3FCF6-6C93-5A4C-B00A-56F8C97BADCC}" dt="2020-06-11T16:18:11.152" v="7" actId="20577"/>
          <ac:spMkLst>
            <pc:docMk/>
            <pc:sldMk cId="629505522" sldId="261"/>
            <ac:spMk id="4" creationId="{EB1EEF4D-3BC9-9346-BF9A-84E8A3E68F90}"/>
          </ac:spMkLst>
        </pc:spChg>
      </pc:sldChg>
      <pc:sldChg chg="modNotesTx">
        <pc:chgData name="David  Corredor Montenegro" userId="8ba6318c-fdbf-46b3-9344-4c1b430d8798" providerId="ADAL" clId="{D1C3FCF6-6C93-5A4C-B00A-56F8C97BADCC}" dt="2020-06-11T16:32:04.209" v="899" actId="20577"/>
        <pc:sldMkLst>
          <pc:docMk/>
          <pc:sldMk cId="3809029425" sldId="263"/>
        </pc:sldMkLst>
      </pc:sldChg>
      <pc:sldChg chg="modNotesTx">
        <pc:chgData name="David  Corredor Montenegro" userId="8ba6318c-fdbf-46b3-9344-4c1b430d8798" providerId="ADAL" clId="{D1C3FCF6-6C93-5A4C-B00A-56F8C97BADCC}" dt="2020-06-11T16:54:38.195" v="4904" actId="20577"/>
        <pc:sldMkLst>
          <pc:docMk/>
          <pc:sldMk cId="3289598724" sldId="285"/>
        </pc:sldMkLst>
      </pc:sldChg>
      <pc:sldChg chg="modAnim modNotesTx">
        <pc:chgData name="David  Corredor Montenegro" userId="8ba6318c-fdbf-46b3-9344-4c1b430d8798" providerId="ADAL" clId="{D1C3FCF6-6C93-5A4C-B00A-56F8C97BADCC}" dt="2020-06-11T16:41:00.664" v="2582"/>
        <pc:sldMkLst>
          <pc:docMk/>
          <pc:sldMk cId="2888578228" sldId="286"/>
        </pc:sldMkLst>
      </pc:sldChg>
      <pc:sldChg chg="modSp modAnim modNotesTx">
        <pc:chgData name="David  Corredor Montenegro" userId="8ba6318c-fdbf-46b3-9344-4c1b430d8798" providerId="ADAL" clId="{D1C3FCF6-6C93-5A4C-B00A-56F8C97BADCC}" dt="2020-06-11T16:56:00.381" v="4914" actId="790"/>
        <pc:sldMkLst>
          <pc:docMk/>
          <pc:sldMk cId="547605727" sldId="287"/>
        </pc:sldMkLst>
        <pc:spChg chg="mod">
          <ac:chgData name="David  Corredor Montenegro" userId="8ba6318c-fdbf-46b3-9344-4c1b430d8798" providerId="ADAL" clId="{D1C3FCF6-6C93-5A4C-B00A-56F8C97BADCC}" dt="2020-06-11T16:56:00.381" v="4914" actId="790"/>
          <ac:spMkLst>
            <pc:docMk/>
            <pc:sldMk cId="547605727" sldId="287"/>
            <ac:spMk id="12" creationId="{6018E141-77D5-B147-951A-7D0021A5E2E3}"/>
          </ac:spMkLst>
        </pc:spChg>
      </pc:sldChg>
      <pc:sldChg chg="modSp modNotesTx">
        <pc:chgData name="David  Corredor Montenegro" userId="8ba6318c-fdbf-46b3-9344-4c1b430d8798" providerId="ADAL" clId="{D1C3FCF6-6C93-5A4C-B00A-56F8C97BADCC}" dt="2020-06-11T16:56:28.288" v="4918" actId="20577"/>
        <pc:sldMkLst>
          <pc:docMk/>
          <pc:sldMk cId="619476845" sldId="288"/>
        </pc:sldMkLst>
        <pc:spChg chg="mod">
          <ac:chgData name="David  Corredor Montenegro" userId="8ba6318c-fdbf-46b3-9344-4c1b430d8798" providerId="ADAL" clId="{D1C3FCF6-6C93-5A4C-B00A-56F8C97BADCC}" dt="2020-06-11T16:56:28.288" v="4918" actId="20577"/>
          <ac:spMkLst>
            <pc:docMk/>
            <pc:sldMk cId="619476845" sldId="288"/>
            <ac:spMk id="12" creationId="{6018E141-77D5-B147-951A-7D0021A5E2E3}"/>
          </ac:spMkLst>
        </pc:spChg>
      </pc:sldChg>
      <pc:sldChg chg="addSp delSp modSp modNotesTx">
        <pc:chgData name="David  Corredor Montenegro" userId="8ba6318c-fdbf-46b3-9344-4c1b430d8798" providerId="ADAL" clId="{D1C3FCF6-6C93-5A4C-B00A-56F8C97BADCC}" dt="2020-06-11T16:56:39.642" v="4920"/>
        <pc:sldMkLst>
          <pc:docMk/>
          <pc:sldMk cId="3513847794" sldId="289"/>
        </pc:sldMkLst>
        <pc:spChg chg="add mod">
          <ac:chgData name="David  Corredor Montenegro" userId="8ba6318c-fdbf-46b3-9344-4c1b430d8798" providerId="ADAL" clId="{D1C3FCF6-6C93-5A4C-B00A-56F8C97BADCC}" dt="2020-06-11T16:56:39.642" v="4920"/>
          <ac:spMkLst>
            <pc:docMk/>
            <pc:sldMk cId="3513847794" sldId="289"/>
            <ac:spMk id="9" creationId="{E97FC4C6-14FD-484D-9ED5-19D39395FEC0}"/>
          </ac:spMkLst>
        </pc:spChg>
        <pc:spChg chg="del">
          <ac:chgData name="David  Corredor Montenegro" userId="8ba6318c-fdbf-46b3-9344-4c1b430d8798" providerId="ADAL" clId="{D1C3FCF6-6C93-5A4C-B00A-56F8C97BADCC}" dt="2020-06-11T16:56:39.201" v="4919" actId="478"/>
          <ac:spMkLst>
            <pc:docMk/>
            <pc:sldMk cId="3513847794" sldId="289"/>
            <ac:spMk id="12" creationId="{6018E141-77D5-B147-951A-7D0021A5E2E3}"/>
          </ac:spMkLst>
        </pc:spChg>
      </pc:sldChg>
      <pc:sldChg chg="addSp delSp modSp modNotesTx">
        <pc:chgData name="David  Corredor Montenegro" userId="8ba6318c-fdbf-46b3-9344-4c1b430d8798" providerId="ADAL" clId="{D1C3FCF6-6C93-5A4C-B00A-56F8C97BADCC}" dt="2020-06-11T16:56:44.201" v="4922"/>
        <pc:sldMkLst>
          <pc:docMk/>
          <pc:sldMk cId="1167676731" sldId="290"/>
        </pc:sldMkLst>
        <pc:spChg chg="add mod">
          <ac:chgData name="David  Corredor Montenegro" userId="8ba6318c-fdbf-46b3-9344-4c1b430d8798" providerId="ADAL" clId="{D1C3FCF6-6C93-5A4C-B00A-56F8C97BADCC}" dt="2020-06-11T16:56:44.201" v="4922"/>
          <ac:spMkLst>
            <pc:docMk/>
            <pc:sldMk cId="1167676731" sldId="290"/>
            <ac:spMk id="9" creationId="{7BE59DDC-300A-0C43-8405-9C80A84D62FA}"/>
          </ac:spMkLst>
        </pc:spChg>
        <pc:spChg chg="del">
          <ac:chgData name="David  Corredor Montenegro" userId="8ba6318c-fdbf-46b3-9344-4c1b430d8798" providerId="ADAL" clId="{D1C3FCF6-6C93-5A4C-B00A-56F8C97BADCC}" dt="2020-06-11T16:56:43.835" v="4921" actId="478"/>
          <ac:spMkLst>
            <pc:docMk/>
            <pc:sldMk cId="1167676731" sldId="290"/>
            <ac:spMk id="12" creationId="{6018E141-77D5-B147-951A-7D0021A5E2E3}"/>
          </ac:spMkLst>
        </pc:spChg>
      </pc:sldChg>
      <pc:sldChg chg="modSp modNotesTx">
        <pc:chgData name="David  Corredor Montenegro" userId="8ba6318c-fdbf-46b3-9344-4c1b430d8798" providerId="ADAL" clId="{D1C3FCF6-6C93-5A4C-B00A-56F8C97BADCC}" dt="2020-06-11T16:56:50.927" v="4923" actId="790"/>
        <pc:sldMkLst>
          <pc:docMk/>
          <pc:sldMk cId="2310475105" sldId="291"/>
        </pc:sldMkLst>
        <pc:spChg chg="mod">
          <ac:chgData name="David  Corredor Montenegro" userId="8ba6318c-fdbf-46b3-9344-4c1b430d8798" providerId="ADAL" clId="{D1C3FCF6-6C93-5A4C-B00A-56F8C97BADCC}" dt="2020-06-11T16:56:50.927" v="4923" actId="790"/>
          <ac:spMkLst>
            <pc:docMk/>
            <pc:sldMk cId="2310475105" sldId="291"/>
            <ac:spMk id="12" creationId="{6018E141-77D5-B147-951A-7D0021A5E2E3}"/>
          </ac:spMkLst>
        </pc:spChg>
      </pc:sldChg>
      <pc:sldChg chg="modSp modNotesTx">
        <pc:chgData name="David  Corredor Montenegro" userId="8ba6318c-fdbf-46b3-9344-4c1b430d8798" providerId="ADAL" clId="{D1C3FCF6-6C93-5A4C-B00A-56F8C97BADCC}" dt="2020-06-11T16:57:07.213" v="4924" actId="790"/>
        <pc:sldMkLst>
          <pc:docMk/>
          <pc:sldMk cId="3040603028" sldId="292"/>
        </pc:sldMkLst>
        <pc:spChg chg="mod">
          <ac:chgData name="David  Corredor Montenegro" userId="8ba6318c-fdbf-46b3-9344-4c1b430d8798" providerId="ADAL" clId="{D1C3FCF6-6C93-5A4C-B00A-56F8C97BADCC}" dt="2020-06-11T16:57:07.213" v="4924" actId="790"/>
          <ac:spMkLst>
            <pc:docMk/>
            <pc:sldMk cId="3040603028" sldId="292"/>
            <ac:spMk id="12" creationId="{6018E141-77D5-B147-951A-7D0021A5E2E3}"/>
          </ac:spMkLst>
        </pc:spChg>
      </pc:sldChg>
      <pc:sldChg chg="modNotesTx">
        <pc:chgData name="David  Corredor Montenegro" userId="8ba6318c-fdbf-46b3-9344-4c1b430d8798" providerId="ADAL" clId="{D1C3FCF6-6C93-5A4C-B00A-56F8C97BADCC}" dt="2020-06-11T16:44:24.977" v="3271" actId="20577"/>
        <pc:sldMkLst>
          <pc:docMk/>
          <pc:sldMk cId="1413098164" sldId="293"/>
        </pc:sldMkLst>
      </pc:sldChg>
      <pc:sldChg chg="modNotesTx">
        <pc:chgData name="David  Corredor Montenegro" userId="8ba6318c-fdbf-46b3-9344-4c1b430d8798" providerId="ADAL" clId="{D1C3FCF6-6C93-5A4C-B00A-56F8C97BADCC}" dt="2020-06-11T16:45:05.241" v="3415" actId="20577"/>
        <pc:sldMkLst>
          <pc:docMk/>
          <pc:sldMk cId="852667143" sldId="294"/>
        </pc:sldMkLst>
      </pc:sldChg>
      <pc:sldChg chg="modSp modNotesTx">
        <pc:chgData name="David  Corredor Montenegro" userId="8ba6318c-fdbf-46b3-9344-4c1b430d8798" providerId="ADAL" clId="{D1C3FCF6-6C93-5A4C-B00A-56F8C97BADCC}" dt="2020-06-11T16:57:32.089" v="4925" actId="790"/>
        <pc:sldMkLst>
          <pc:docMk/>
          <pc:sldMk cId="4014369136" sldId="295"/>
        </pc:sldMkLst>
        <pc:spChg chg="mod">
          <ac:chgData name="David  Corredor Montenegro" userId="8ba6318c-fdbf-46b3-9344-4c1b430d8798" providerId="ADAL" clId="{D1C3FCF6-6C93-5A4C-B00A-56F8C97BADCC}" dt="2020-06-11T16:57:32.089" v="4925" actId="790"/>
          <ac:spMkLst>
            <pc:docMk/>
            <pc:sldMk cId="4014369136" sldId="295"/>
            <ac:spMk id="12" creationId="{6018E141-77D5-B147-951A-7D0021A5E2E3}"/>
          </ac:spMkLst>
        </pc:spChg>
      </pc:sldChg>
      <pc:sldChg chg="modSp modNotesTx">
        <pc:chgData name="David  Corredor Montenegro" userId="8ba6318c-fdbf-46b3-9344-4c1b430d8798" providerId="ADAL" clId="{D1C3FCF6-6C93-5A4C-B00A-56F8C97BADCC}" dt="2020-06-11T16:57:40.465" v="4926" actId="790"/>
        <pc:sldMkLst>
          <pc:docMk/>
          <pc:sldMk cId="3743902675" sldId="296"/>
        </pc:sldMkLst>
        <pc:spChg chg="mod">
          <ac:chgData name="David  Corredor Montenegro" userId="8ba6318c-fdbf-46b3-9344-4c1b430d8798" providerId="ADAL" clId="{D1C3FCF6-6C93-5A4C-B00A-56F8C97BADCC}" dt="2020-06-11T16:57:40.465" v="4926" actId="790"/>
          <ac:spMkLst>
            <pc:docMk/>
            <pc:sldMk cId="3743902675" sldId="296"/>
            <ac:spMk id="12" creationId="{6018E141-77D5-B147-951A-7D0021A5E2E3}"/>
          </ac:spMkLst>
        </pc:spChg>
      </pc:sldChg>
      <pc:sldChg chg="modSp modNotesTx">
        <pc:chgData name="David  Corredor Montenegro" userId="8ba6318c-fdbf-46b3-9344-4c1b430d8798" providerId="ADAL" clId="{D1C3FCF6-6C93-5A4C-B00A-56F8C97BADCC}" dt="2020-06-11T16:57:47.613" v="4927" actId="790"/>
        <pc:sldMkLst>
          <pc:docMk/>
          <pc:sldMk cId="114138989" sldId="297"/>
        </pc:sldMkLst>
        <pc:spChg chg="mod">
          <ac:chgData name="David  Corredor Montenegro" userId="8ba6318c-fdbf-46b3-9344-4c1b430d8798" providerId="ADAL" clId="{D1C3FCF6-6C93-5A4C-B00A-56F8C97BADCC}" dt="2020-06-11T16:57:47.613" v="4927" actId="790"/>
          <ac:spMkLst>
            <pc:docMk/>
            <pc:sldMk cId="114138989" sldId="297"/>
            <ac:spMk id="12" creationId="{6018E141-77D5-B147-951A-7D0021A5E2E3}"/>
          </ac:spMkLst>
        </pc:spChg>
      </pc:sldChg>
      <pc:sldChg chg="modSp modNotesTx">
        <pc:chgData name="David  Corredor Montenegro" userId="8ba6318c-fdbf-46b3-9344-4c1b430d8798" providerId="ADAL" clId="{D1C3FCF6-6C93-5A4C-B00A-56F8C97BADCC}" dt="2020-06-11T16:57:56.472" v="4928" actId="790"/>
        <pc:sldMkLst>
          <pc:docMk/>
          <pc:sldMk cId="4235307994" sldId="298"/>
        </pc:sldMkLst>
        <pc:spChg chg="mod">
          <ac:chgData name="David  Corredor Montenegro" userId="8ba6318c-fdbf-46b3-9344-4c1b430d8798" providerId="ADAL" clId="{D1C3FCF6-6C93-5A4C-B00A-56F8C97BADCC}" dt="2020-06-11T16:57:56.472" v="4928" actId="790"/>
          <ac:spMkLst>
            <pc:docMk/>
            <pc:sldMk cId="4235307994" sldId="298"/>
            <ac:spMk id="12" creationId="{6018E141-77D5-B147-951A-7D0021A5E2E3}"/>
          </ac:spMkLst>
        </pc:spChg>
      </pc:sldChg>
      <pc:sldChg chg="modSp modNotesTx">
        <pc:chgData name="David  Corredor Montenegro" userId="8ba6318c-fdbf-46b3-9344-4c1b430d8798" providerId="ADAL" clId="{D1C3FCF6-6C93-5A4C-B00A-56F8C97BADCC}" dt="2020-06-11T16:58:10.237" v="4929" actId="790"/>
        <pc:sldMkLst>
          <pc:docMk/>
          <pc:sldMk cId="1331589048" sldId="299"/>
        </pc:sldMkLst>
        <pc:spChg chg="mod">
          <ac:chgData name="David  Corredor Montenegro" userId="8ba6318c-fdbf-46b3-9344-4c1b430d8798" providerId="ADAL" clId="{D1C3FCF6-6C93-5A4C-B00A-56F8C97BADCC}" dt="2020-06-11T16:58:10.237" v="4929" actId="790"/>
          <ac:spMkLst>
            <pc:docMk/>
            <pc:sldMk cId="1331589048" sldId="299"/>
            <ac:spMk id="12" creationId="{6018E141-77D5-B147-951A-7D0021A5E2E3}"/>
          </ac:spMkLst>
        </pc:spChg>
      </pc:sldChg>
      <pc:sldChg chg="modNotesTx">
        <pc:chgData name="David  Corredor Montenegro" userId="8ba6318c-fdbf-46b3-9344-4c1b430d8798" providerId="ADAL" clId="{D1C3FCF6-6C93-5A4C-B00A-56F8C97BADCC}" dt="2020-06-11T16:40:20.592" v="2513" actId="20577"/>
        <pc:sldMkLst>
          <pc:docMk/>
          <pc:sldMk cId="74718654" sldId="300"/>
        </pc:sldMkLst>
      </pc:sldChg>
      <pc:sldChg chg="modNotesTx">
        <pc:chgData name="David  Corredor Montenegro" userId="8ba6318c-fdbf-46b3-9344-4c1b430d8798" providerId="ADAL" clId="{D1C3FCF6-6C93-5A4C-B00A-56F8C97BADCC}" dt="2020-06-11T16:32:14.271" v="948" actId="20577"/>
        <pc:sldMkLst>
          <pc:docMk/>
          <pc:sldMk cId="4079801656" sldId="301"/>
        </pc:sldMkLst>
      </pc:sldChg>
      <pc:sldChg chg="modSp modNotesTx">
        <pc:chgData name="David  Corredor Montenegro" userId="8ba6318c-fdbf-46b3-9344-4c1b430d8798" providerId="ADAL" clId="{D1C3FCF6-6C93-5A4C-B00A-56F8C97BADCC}" dt="2020-06-11T16:55:22.836" v="4907" actId="20577"/>
        <pc:sldMkLst>
          <pc:docMk/>
          <pc:sldMk cId="1600700647" sldId="302"/>
        </pc:sldMkLst>
        <pc:spChg chg="mod">
          <ac:chgData name="David  Corredor Montenegro" userId="8ba6318c-fdbf-46b3-9344-4c1b430d8798" providerId="ADAL" clId="{D1C3FCF6-6C93-5A4C-B00A-56F8C97BADCC}" dt="2020-06-11T16:55:22.836" v="4907" actId="20577"/>
          <ac:spMkLst>
            <pc:docMk/>
            <pc:sldMk cId="1600700647" sldId="302"/>
            <ac:spMk id="12" creationId="{6018E141-77D5-B147-951A-7D0021A5E2E3}"/>
          </ac:spMkLst>
        </pc:spChg>
      </pc:sldChg>
      <pc:sldChg chg="modNotesTx">
        <pc:chgData name="David  Corredor Montenegro" userId="8ba6318c-fdbf-46b3-9344-4c1b430d8798" providerId="ADAL" clId="{D1C3FCF6-6C93-5A4C-B00A-56F8C97BADCC}" dt="2020-06-11T16:39:55.906" v="2404" actId="20577"/>
        <pc:sldMkLst>
          <pc:docMk/>
          <pc:sldMk cId="2160440779" sldId="303"/>
        </pc:sldMkLst>
      </pc:sldChg>
      <pc:sldChg chg="modSp modNotesTx">
        <pc:chgData name="David  Corredor Montenegro" userId="8ba6318c-fdbf-46b3-9344-4c1b430d8798" providerId="ADAL" clId="{D1C3FCF6-6C93-5A4C-B00A-56F8C97BADCC}" dt="2020-06-11T16:55:33.632" v="4909" actId="790"/>
        <pc:sldMkLst>
          <pc:docMk/>
          <pc:sldMk cId="3126433929" sldId="305"/>
        </pc:sldMkLst>
        <pc:spChg chg="mod">
          <ac:chgData name="David  Corredor Montenegro" userId="8ba6318c-fdbf-46b3-9344-4c1b430d8798" providerId="ADAL" clId="{D1C3FCF6-6C93-5A4C-B00A-56F8C97BADCC}" dt="2020-06-11T16:55:33.632" v="4909" actId="790"/>
          <ac:spMkLst>
            <pc:docMk/>
            <pc:sldMk cId="3126433929" sldId="305"/>
            <ac:spMk id="12" creationId="{6018E141-77D5-B147-951A-7D0021A5E2E3}"/>
          </ac:spMkLst>
        </pc:spChg>
      </pc:sldChg>
      <pc:sldChg chg="modNotesTx">
        <pc:chgData name="David  Corredor Montenegro" userId="8ba6318c-fdbf-46b3-9344-4c1b430d8798" providerId="ADAL" clId="{D1C3FCF6-6C93-5A4C-B00A-56F8C97BADCC}" dt="2020-06-11T16:39:30.334" v="2301" actId="20577"/>
        <pc:sldMkLst>
          <pc:docMk/>
          <pc:sldMk cId="1049921955" sldId="306"/>
        </pc:sldMkLst>
      </pc:sldChg>
      <pc:sldChg chg="modNotesTx">
        <pc:chgData name="David  Corredor Montenegro" userId="8ba6318c-fdbf-46b3-9344-4c1b430d8798" providerId="ADAL" clId="{D1C3FCF6-6C93-5A4C-B00A-56F8C97BADCC}" dt="2020-06-11T16:50:23.732" v="4062" actId="20577"/>
        <pc:sldMkLst>
          <pc:docMk/>
          <pc:sldMk cId="1249966573" sldId="307"/>
        </pc:sldMkLst>
      </pc:sldChg>
      <pc:sldChg chg="modSp modNotesTx">
        <pc:chgData name="David  Corredor Montenegro" userId="8ba6318c-fdbf-46b3-9344-4c1b430d8798" providerId="ADAL" clId="{D1C3FCF6-6C93-5A4C-B00A-56F8C97BADCC}" dt="2020-06-11T16:51:13.724" v="4242" actId="20577"/>
        <pc:sldMkLst>
          <pc:docMk/>
          <pc:sldMk cId="2379357686" sldId="309"/>
        </pc:sldMkLst>
        <pc:spChg chg="mod">
          <ac:chgData name="David  Corredor Montenegro" userId="8ba6318c-fdbf-46b3-9344-4c1b430d8798" providerId="ADAL" clId="{D1C3FCF6-6C93-5A4C-B00A-56F8C97BADCC}" dt="2020-06-11T16:50:09.156" v="4027" actId="20577"/>
          <ac:spMkLst>
            <pc:docMk/>
            <pc:sldMk cId="2379357686" sldId="309"/>
            <ac:spMk id="12" creationId="{6018E141-77D5-B147-951A-7D0021A5E2E3}"/>
          </ac:spMkLst>
        </pc:spChg>
      </pc:sldChg>
      <pc:sldChg chg="modNotesTx">
        <pc:chgData name="David  Corredor Montenegro" userId="8ba6318c-fdbf-46b3-9344-4c1b430d8798" providerId="ADAL" clId="{D1C3FCF6-6C93-5A4C-B00A-56F8C97BADCC}" dt="2020-06-11T16:52:37.229" v="4545" actId="20577"/>
        <pc:sldMkLst>
          <pc:docMk/>
          <pc:sldMk cId="2524994164" sldId="310"/>
        </pc:sldMkLst>
      </pc:sldChg>
      <pc:sldChg chg="modSp modNotesTx">
        <pc:chgData name="David  Corredor Montenegro" userId="8ba6318c-fdbf-46b3-9344-4c1b430d8798" providerId="ADAL" clId="{D1C3FCF6-6C93-5A4C-B00A-56F8C97BADCC}" dt="2020-06-11T16:59:11.860" v="4932" actId="20577"/>
        <pc:sldMkLst>
          <pc:docMk/>
          <pc:sldMk cId="3031973580" sldId="311"/>
        </pc:sldMkLst>
        <pc:spChg chg="mod">
          <ac:chgData name="David  Corredor Montenegro" userId="8ba6318c-fdbf-46b3-9344-4c1b430d8798" providerId="ADAL" clId="{D1C3FCF6-6C93-5A4C-B00A-56F8C97BADCC}" dt="2020-06-11T16:59:11.860" v="4932" actId="20577"/>
          <ac:spMkLst>
            <pc:docMk/>
            <pc:sldMk cId="3031973580" sldId="311"/>
            <ac:spMk id="12" creationId="{6018E141-77D5-B147-951A-7D0021A5E2E3}"/>
          </ac:spMkLst>
        </pc:spChg>
      </pc:sldChg>
      <pc:sldChg chg="modSp modNotesTx">
        <pc:chgData name="David  Corredor Montenegro" userId="8ba6318c-fdbf-46b3-9344-4c1b430d8798" providerId="ADAL" clId="{D1C3FCF6-6C93-5A4C-B00A-56F8C97BADCC}" dt="2020-06-11T16:59:02.400" v="4931" actId="313"/>
        <pc:sldMkLst>
          <pc:docMk/>
          <pc:sldMk cId="2989082654" sldId="312"/>
        </pc:sldMkLst>
        <pc:spChg chg="mod">
          <ac:chgData name="David  Corredor Montenegro" userId="8ba6318c-fdbf-46b3-9344-4c1b430d8798" providerId="ADAL" clId="{D1C3FCF6-6C93-5A4C-B00A-56F8C97BADCC}" dt="2020-06-11T16:59:02.400" v="4931" actId="313"/>
          <ac:spMkLst>
            <pc:docMk/>
            <pc:sldMk cId="2989082654" sldId="312"/>
            <ac:spMk id="12" creationId="{6018E141-77D5-B147-951A-7D0021A5E2E3}"/>
          </ac:spMkLst>
        </pc:spChg>
      </pc:sldChg>
      <pc:sldChg chg="modSp add modNotesTx">
        <pc:chgData name="David  Corredor Montenegro" userId="8ba6318c-fdbf-46b3-9344-4c1b430d8798" providerId="ADAL" clId="{D1C3FCF6-6C93-5A4C-B00A-56F8C97BADCC}" dt="2020-06-11T16:55:02.436" v="4905" actId="790"/>
        <pc:sldMkLst>
          <pc:docMk/>
          <pc:sldMk cId="1744893919" sldId="313"/>
        </pc:sldMkLst>
        <pc:spChg chg="mod">
          <ac:chgData name="David  Corredor Montenegro" userId="8ba6318c-fdbf-46b3-9344-4c1b430d8798" providerId="ADAL" clId="{D1C3FCF6-6C93-5A4C-B00A-56F8C97BADCC}" dt="2020-06-11T16:21:42.122" v="73" actId="20577"/>
          <ac:spMkLst>
            <pc:docMk/>
            <pc:sldMk cId="1744893919" sldId="313"/>
            <ac:spMk id="9" creationId="{84E181A0-7B3D-F849-B404-3C89830BEACB}"/>
          </ac:spMkLst>
        </pc:spChg>
        <pc:spChg chg="mod">
          <ac:chgData name="David  Corredor Montenegro" userId="8ba6318c-fdbf-46b3-9344-4c1b430d8798" providerId="ADAL" clId="{D1C3FCF6-6C93-5A4C-B00A-56F8C97BADCC}" dt="2020-06-11T16:55:02.436" v="4905" actId="790"/>
          <ac:spMkLst>
            <pc:docMk/>
            <pc:sldMk cId="1744893919" sldId="313"/>
            <ac:spMk id="12" creationId="{6018E141-77D5-B147-951A-7D0021A5E2E3}"/>
          </ac:spMkLst>
        </pc:spChg>
      </pc:sldChg>
      <pc:sldChg chg="modSp add modNotesTx">
        <pc:chgData name="David  Corredor Montenegro" userId="8ba6318c-fdbf-46b3-9344-4c1b430d8798" providerId="ADAL" clId="{D1C3FCF6-6C93-5A4C-B00A-56F8C97BADCC}" dt="2020-06-11T16:48:47.200" v="3989" actId="20577"/>
        <pc:sldMkLst>
          <pc:docMk/>
          <pc:sldMk cId="1770174684" sldId="314"/>
        </pc:sldMkLst>
        <pc:spChg chg="mod">
          <ac:chgData name="David  Corredor Montenegro" userId="8ba6318c-fdbf-46b3-9344-4c1b430d8798" providerId="ADAL" clId="{D1C3FCF6-6C93-5A4C-B00A-56F8C97BADCC}" dt="2020-06-11T16:48:32.826" v="3954" actId="20577"/>
          <ac:spMkLst>
            <pc:docMk/>
            <pc:sldMk cId="1770174684" sldId="314"/>
            <ac:spMk id="12" creationId="{6018E141-77D5-B147-951A-7D0021A5E2E3}"/>
          </ac:spMkLst>
        </pc:spChg>
      </pc:sldChg>
    </pc:docChg>
  </pc:docChgLst>
  <pc:docChgLst>
    <pc:chgData name="Alfaima Lucia Solano Blanco" userId="8ff4d46d-d35d-4c23-bd44-99bb73a28002" providerId="ADAL" clId="{3FFE493E-3634-485A-BFC7-D5ABFB06B1A6}"/>
    <pc:docChg chg="custSel modSld">
      <pc:chgData name="Alfaima Lucia Solano Blanco" userId="8ff4d46d-d35d-4c23-bd44-99bb73a28002" providerId="ADAL" clId="{3FFE493E-3634-485A-BFC7-D5ABFB06B1A6}" dt="2019-08-08T12:55:57.035" v="650" actId="1076"/>
      <pc:docMkLst>
        <pc:docMk/>
      </pc:docMkLst>
      <pc:sldChg chg="addSp delSp modSp">
        <pc:chgData name="Alfaima Lucia Solano Blanco" userId="8ff4d46d-d35d-4c23-bd44-99bb73a28002" providerId="ADAL" clId="{3FFE493E-3634-485A-BFC7-D5ABFB06B1A6}" dt="2019-08-08T12:55:57.035" v="650" actId="1076"/>
        <pc:sldMkLst>
          <pc:docMk/>
          <pc:sldMk cId="3809029425" sldId="263"/>
        </pc:sldMkLst>
        <pc:picChg chg="del">
          <ac:chgData name="Alfaima Lucia Solano Blanco" userId="8ff4d46d-d35d-4c23-bd44-99bb73a28002" providerId="ADAL" clId="{3FFE493E-3634-485A-BFC7-D5ABFB06B1A6}" dt="2019-08-08T12:54:58.661" v="643" actId="478"/>
          <ac:picMkLst>
            <pc:docMk/>
            <pc:sldMk cId="3809029425" sldId="263"/>
            <ac:picMk id="5" creationId="{5F8ADA45-C4B7-415D-8B8E-4E5779B03EA0}"/>
          </ac:picMkLst>
        </pc:picChg>
        <pc:picChg chg="add mod">
          <ac:chgData name="Alfaima Lucia Solano Blanco" userId="8ff4d46d-d35d-4c23-bd44-99bb73a28002" providerId="ADAL" clId="{3FFE493E-3634-485A-BFC7-D5ABFB06B1A6}" dt="2019-08-08T12:55:57.035" v="650" actId="1076"/>
          <ac:picMkLst>
            <pc:docMk/>
            <pc:sldMk cId="3809029425" sldId="263"/>
            <ac:picMk id="6" creationId="{01C758A8-15CA-4280-9492-49A5B2CAA36E}"/>
          </ac:picMkLst>
        </pc:picChg>
      </pc:sldChg>
      <pc:sldChg chg="modSp">
        <pc:chgData name="Alfaima Lucia Solano Blanco" userId="8ff4d46d-d35d-4c23-bd44-99bb73a28002" providerId="ADAL" clId="{3FFE493E-3634-485A-BFC7-D5ABFB06B1A6}" dt="2019-08-08T02:52:25.020" v="624" actId="404"/>
        <pc:sldMkLst>
          <pc:docMk/>
          <pc:sldMk cId="408565179" sldId="270"/>
        </pc:sldMkLst>
        <pc:spChg chg="mod">
          <ac:chgData name="Alfaima Lucia Solano Blanco" userId="8ff4d46d-d35d-4c23-bd44-99bb73a28002" providerId="ADAL" clId="{3FFE493E-3634-485A-BFC7-D5ABFB06B1A6}" dt="2019-08-08T02:52:25.020" v="624" actId="404"/>
          <ac:spMkLst>
            <pc:docMk/>
            <pc:sldMk cId="408565179" sldId="270"/>
            <ac:spMk id="7" creationId="{75D5E0BC-0266-449A-B9D5-CEAA023D9878}"/>
          </ac:spMkLst>
        </pc:spChg>
      </pc:sldChg>
      <pc:sldChg chg="modNotesTx">
        <pc:chgData name="Alfaima Lucia Solano Blanco" userId="8ff4d46d-d35d-4c23-bd44-99bb73a28002" providerId="ADAL" clId="{3FFE493E-3634-485A-BFC7-D5ABFB06B1A6}" dt="2019-08-08T03:00:18.612" v="642" actId="20577"/>
        <pc:sldMkLst>
          <pc:docMk/>
          <pc:sldMk cId="101418713" sldId="275"/>
        </pc:sldMkLst>
      </pc:sldChg>
      <pc:sldChg chg="modSp">
        <pc:chgData name="Alfaima Lucia Solano Blanco" userId="8ff4d46d-d35d-4c23-bd44-99bb73a28002" providerId="ADAL" clId="{3FFE493E-3634-485A-BFC7-D5ABFB06B1A6}" dt="2019-08-08T02:23:52.815" v="430" actId="20577"/>
        <pc:sldMkLst>
          <pc:docMk/>
          <pc:sldMk cId="2867300375" sldId="278"/>
        </pc:sldMkLst>
        <pc:spChg chg="mod">
          <ac:chgData name="Alfaima Lucia Solano Blanco" userId="8ff4d46d-d35d-4c23-bd44-99bb73a28002" providerId="ADAL" clId="{3FFE493E-3634-485A-BFC7-D5ABFB06B1A6}" dt="2019-08-08T02:23:52.815" v="430" actId="20577"/>
          <ac:spMkLst>
            <pc:docMk/>
            <pc:sldMk cId="2867300375" sldId="278"/>
            <ac:spMk id="3" creationId="{00000000-0000-0000-0000-000000000000}"/>
          </ac:spMkLst>
        </pc:spChg>
      </pc:sldChg>
      <pc:sldChg chg="addSp delSp modSp">
        <pc:chgData name="Alfaima Lucia Solano Blanco" userId="8ff4d46d-d35d-4c23-bd44-99bb73a28002" providerId="ADAL" clId="{3FFE493E-3634-485A-BFC7-D5ABFB06B1A6}" dt="2019-08-08T02:51:24.370" v="613"/>
        <pc:sldMkLst>
          <pc:docMk/>
          <pc:sldMk cId="1602149711" sldId="283"/>
        </pc:sldMkLst>
        <pc:spChg chg="del">
          <ac:chgData name="Alfaima Lucia Solano Blanco" userId="8ff4d46d-d35d-4c23-bd44-99bb73a28002" providerId="ADAL" clId="{3FFE493E-3634-485A-BFC7-D5ABFB06B1A6}" dt="2019-08-08T02:22:18.511" v="412" actId="478"/>
          <ac:spMkLst>
            <pc:docMk/>
            <pc:sldMk cId="1602149711" sldId="283"/>
            <ac:spMk id="7" creationId="{75D5E0BC-0266-449A-B9D5-CEAA023D9878}"/>
          </ac:spMkLst>
        </pc:spChg>
        <pc:spChg chg="add">
          <ac:chgData name="Alfaima Lucia Solano Blanco" userId="8ff4d46d-d35d-4c23-bd44-99bb73a28002" providerId="ADAL" clId="{3FFE493E-3634-485A-BFC7-D5ABFB06B1A6}" dt="2019-08-08T02:39:27.517" v="591"/>
          <ac:spMkLst>
            <pc:docMk/>
            <pc:sldMk cId="1602149711" sldId="283"/>
            <ac:spMk id="8" creationId="{E2318078-76DE-4D1F-94F0-D055D635469E}"/>
          </ac:spMkLst>
        </pc:spChg>
        <pc:spChg chg="add">
          <ac:chgData name="Alfaima Lucia Solano Blanco" userId="8ff4d46d-d35d-4c23-bd44-99bb73a28002" providerId="ADAL" clId="{3FFE493E-3634-485A-BFC7-D5ABFB06B1A6}" dt="2019-08-08T02:39:27.517" v="591"/>
          <ac:spMkLst>
            <pc:docMk/>
            <pc:sldMk cId="1602149711" sldId="283"/>
            <ac:spMk id="9" creationId="{2C89685F-5F05-4931-8377-5DBDC139D917}"/>
          </ac:spMkLst>
        </pc:spChg>
        <pc:spChg chg="add">
          <ac:chgData name="Alfaima Lucia Solano Blanco" userId="8ff4d46d-d35d-4c23-bd44-99bb73a28002" providerId="ADAL" clId="{3FFE493E-3634-485A-BFC7-D5ABFB06B1A6}" dt="2019-08-08T02:39:27.517" v="591"/>
          <ac:spMkLst>
            <pc:docMk/>
            <pc:sldMk cId="1602149711" sldId="283"/>
            <ac:spMk id="10" creationId="{9E007975-BB10-4685-B846-3EA666FB2E9C}"/>
          </ac:spMkLst>
        </pc:spChg>
        <pc:spChg chg="add">
          <ac:chgData name="Alfaima Lucia Solano Blanco" userId="8ff4d46d-d35d-4c23-bd44-99bb73a28002" providerId="ADAL" clId="{3FFE493E-3634-485A-BFC7-D5ABFB06B1A6}" dt="2019-08-08T02:39:27.517" v="591"/>
          <ac:spMkLst>
            <pc:docMk/>
            <pc:sldMk cId="1602149711" sldId="283"/>
            <ac:spMk id="16" creationId="{923F7F04-F18D-46C5-A5FF-9AE0F6089B68}"/>
          </ac:spMkLst>
        </pc:spChg>
        <pc:spChg chg="add">
          <ac:chgData name="Alfaima Lucia Solano Blanco" userId="8ff4d46d-d35d-4c23-bd44-99bb73a28002" providerId="ADAL" clId="{3FFE493E-3634-485A-BFC7-D5ABFB06B1A6}" dt="2019-08-08T02:39:27.517" v="591"/>
          <ac:spMkLst>
            <pc:docMk/>
            <pc:sldMk cId="1602149711" sldId="283"/>
            <ac:spMk id="18" creationId="{1109B647-CF65-47D8-98CE-3CEDB1047B10}"/>
          </ac:spMkLst>
        </pc:spChg>
        <pc:spChg chg="add del">
          <ac:chgData name="Alfaima Lucia Solano Blanco" userId="8ff4d46d-d35d-4c23-bd44-99bb73a28002" providerId="ADAL" clId="{3FFE493E-3634-485A-BFC7-D5ABFB06B1A6}" dt="2019-08-08T02:39:56.191" v="593" actId="478"/>
          <ac:spMkLst>
            <pc:docMk/>
            <pc:sldMk cId="1602149711" sldId="283"/>
            <ac:spMk id="22" creationId="{CD882203-0515-4EBA-9F7F-01B6D6EF5A01}"/>
          </ac:spMkLst>
        </pc:spChg>
        <pc:spChg chg="add del">
          <ac:chgData name="Alfaima Lucia Solano Blanco" userId="8ff4d46d-d35d-4c23-bd44-99bb73a28002" providerId="ADAL" clId="{3FFE493E-3634-485A-BFC7-D5ABFB06B1A6}" dt="2019-08-08T02:39:56.191" v="593" actId="478"/>
          <ac:spMkLst>
            <pc:docMk/>
            <pc:sldMk cId="1602149711" sldId="283"/>
            <ac:spMk id="23" creationId="{E1459084-7EEB-40E3-8E60-51B40CC9C316}"/>
          </ac:spMkLst>
        </pc:spChg>
        <pc:spChg chg="add del">
          <ac:chgData name="Alfaima Lucia Solano Blanco" userId="8ff4d46d-d35d-4c23-bd44-99bb73a28002" providerId="ADAL" clId="{3FFE493E-3634-485A-BFC7-D5ABFB06B1A6}" dt="2019-08-08T02:44:38.696" v="595" actId="478"/>
          <ac:spMkLst>
            <pc:docMk/>
            <pc:sldMk cId="1602149711" sldId="283"/>
            <ac:spMk id="33" creationId="{966CE2EF-CF5C-4F90-825C-12EAC338FCA4}"/>
          </ac:spMkLst>
        </pc:spChg>
        <pc:spChg chg="add">
          <ac:chgData name="Alfaima Lucia Solano Blanco" userId="8ff4d46d-d35d-4c23-bd44-99bb73a28002" providerId="ADAL" clId="{3FFE493E-3634-485A-BFC7-D5ABFB06B1A6}" dt="2019-08-08T02:44:39.071" v="596"/>
          <ac:spMkLst>
            <pc:docMk/>
            <pc:sldMk cId="1602149711" sldId="283"/>
            <ac:spMk id="47" creationId="{B69406D8-B08B-453B-9572-3204EEF8C9AE}"/>
          </ac:spMkLst>
        </pc:spChg>
        <pc:spChg chg="add">
          <ac:chgData name="Alfaima Lucia Solano Blanco" userId="8ff4d46d-d35d-4c23-bd44-99bb73a28002" providerId="ADAL" clId="{3FFE493E-3634-485A-BFC7-D5ABFB06B1A6}" dt="2019-08-08T02:44:39.071" v="596"/>
          <ac:spMkLst>
            <pc:docMk/>
            <pc:sldMk cId="1602149711" sldId="283"/>
            <ac:spMk id="51" creationId="{042129A6-FCCF-4E68-845A-FBC119AA2B8D}"/>
          </ac:spMkLst>
        </pc:spChg>
        <pc:spChg chg="add">
          <ac:chgData name="Alfaima Lucia Solano Blanco" userId="8ff4d46d-d35d-4c23-bd44-99bb73a28002" providerId="ADAL" clId="{3FFE493E-3634-485A-BFC7-D5ABFB06B1A6}" dt="2019-08-08T02:45:10.174" v="597"/>
          <ac:spMkLst>
            <pc:docMk/>
            <pc:sldMk cId="1602149711" sldId="283"/>
            <ac:spMk id="54" creationId="{0F9B59B0-F318-440D-BC52-869C641C01A9}"/>
          </ac:spMkLst>
        </pc:spChg>
        <pc:spChg chg="add mod">
          <ac:chgData name="Alfaima Lucia Solano Blanco" userId="8ff4d46d-d35d-4c23-bd44-99bb73a28002" providerId="ADAL" clId="{3FFE493E-3634-485A-BFC7-D5ABFB06B1A6}" dt="2019-08-08T02:45:15.268" v="598" actId="1076"/>
          <ac:spMkLst>
            <pc:docMk/>
            <pc:sldMk cId="1602149711" sldId="283"/>
            <ac:spMk id="55" creationId="{BEEDF0CC-884C-4038-866E-14D78F1CD0D2}"/>
          </ac:spMkLst>
        </pc:spChg>
        <pc:spChg chg="add">
          <ac:chgData name="Alfaima Lucia Solano Blanco" userId="8ff4d46d-d35d-4c23-bd44-99bb73a28002" providerId="ADAL" clId="{3FFE493E-3634-485A-BFC7-D5ABFB06B1A6}" dt="2019-08-08T02:45:10.174" v="597"/>
          <ac:spMkLst>
            <pc:docMk/>
            <pc:sldMk cId="1602149711" sldId="283"/>
            <ac:spMk id="60" creationId="{F4BC428D-AAC4-4F81-A5B2-281827A59FE7}"/>
          </ac:spMkLst>
        </pc:spChg>
        <pc:spChg chg="add mod">
          <ac:chgData name="Alfaima Lucia Solano Blanco" userId="8ff4d46d-d35d-4c23-bd44-99bb73a28002" providerId="ADAL" clId="{3FFE493E-3634-485A-BFC7-D5ABFB06B1A6}" dt="2019-08-08T02:45:27.229" v="600" actId="1076"/>
          <ac:spMkLst>
            <pc:docMk/>
            <pc:sldMk cId="1602149711" sldId="283"/>
            <ac:spMk id="64" creationId="{2DDF837A-9F51-468B-A65E-C479C698A232}"/>
          </ac:spMkLst>
        </pc:spChg>
        <pc:spChg chg="add">
          <ac:chgData name="Alfaima Lucia Solano Blanco" userId="8ff4d46d-d35d-4c23-bd44-99bb73a28002" providerId="ADAL" clId="{3FFE493E-3634-485A-BFC7-D5ABFB06B1A6}" dt="2019-08-08T02:51:14.604" v="612"/>
          <ac:spMkLst>
            <pc:docMk/>
            <pc:sldMk cId="1602149711" sldId="283"/>
            <ac:spMk id="69" creationId="{95E4E8E5-61CE-49A9-B6C3-9ADD929F81FA}"/>
          </ac:spMkLst>
        </pc:spChg>
        <pc:spChg chg="add">
          <ac:chgData name="Alfaima Lucia Solano Blanco" userId="8ff4d46d-d35d-4c23-bd44-99bb73a28002" providerId="ADAL" clId="{3FFE493E-3634-485A-BFC7-D5ABFB06B1A6}" dt="2019-08-08T02:51:24.370" v="613"/>
          <ac:spMkLst>
            <pc:docMk/>
            <pc:sldMk cId="1602149711" sldId="283"/>
            <ac:spMk id="74" creationId="{E2CFEAC3-D9CC-403A-97C9-2C5BEBC4C8EB}"/>
          </ac:spMkLst>
        </pc:spChg>
        <pc:spChg chg="add">
          <ac:chgData name="Alfaima Lucia Solano Blanco" userId="8ff4d46d-d35d-4c23-bd44-99bb73a28002" providerId="ADAL" clId="{3FFE493E-3634-485A-BFC7-D5ABFB06B1A6}" dt="2019-08-08T02:51:24.370" v="613"/>
          <ac:spMkLst>
            <pc:docMk/>
            <pc:sldMk cId="1602149711" sldId="283"/>
            <ac:spMk id="75" creationId="{2ADBB62B-249B-4F72-8B02-D44C19C94F2E}"/>
          </ac:spMkLst>
        </pc:spChg>
        <pc:picChg chg="add">
          <ac:chgData name="Alfaima Lucia Solano Blanco" userId="8ff4d46d-d35d-4c23-bd44-99bb73a28002" providerId="ADAL" clId="{3FFE493E-3634-485A-BFC7-D5ABFB06B1A6}" dt="2019-08-08T02:39:27.517" v="591"/>
          <ac:picMkLst>
            <pc:docMk/>
            <pc:sldMk cId="1602149711" sldId="283"/>
            <ac:picMk id="5" creationId="{1854A16D-A1F1-4D6E-B7D7-A4171850BEE7}"/>
          </ac:picMkLst>
        </pc:picChg>
        <pc:picChg chg="add">
          <ac:chgData name="Alfaima Lucia Solano Blanco" userId="8ff4d46d-d35d-4c23-bd44-99bb73a28002" providerId="ADAL" clId="{3FFE493E-3634-485A-BFC7-D5ABFB06B1A6}" dt="2019-08-08T02:39:27.517" v="591"/>
          <ac:picMkLst>
            <pc:docMk/>
            <pc:sldMk cId="1602149711" sldId="283"/>
            <ac:picMk id="6" creationId="{A430C8D7-4956-4CD2-8AB0-DDAD6691A048}"/>
          </ac:picMkLst>
        </pc:picChg>
        <pc:picChg chg="add">
          <ac:chgData name="Alfaima Lucia Solano Blanco" userId="8ff4d46d-d35d-4c23-bd44-99bb73a28002" providerId="ADAL" clId="{3FFE493E-3634-485A-BFC7-D5ABFB06B1A6}" dt="2019-08-08T02:39:27.517" v="591"/>
          <ac:picMkLst>
            <pc:docMk/>
            <pc:sldMk cId="1602149711" sldId="283"/>
            <ac:picMk id="11" creationId="{1020BC7A-3FFF-436F-B8A9-11EA8333F191}"/>
          </ac:picMkLst>
        </pc:picChg>
        <pc:picChg chg="add">
          <ac:chgData name="Alfaima Lucia Solano Blanco" userId="8ff4d46d-d35d-4c23-bd44-99bb73a28002" providerId="ADAL" clId="{3FFE493E-3634-485A-BFC7-D5ABFB06B1A6}" dt="2019-08-08T02:39:27.517" v="591"/>
          <ac:picMkLst>
            <pc:docMk/>
            <pc:sldMk cId="1602149711" sldId="283"/>
            <ac:picMk id="12" creationId="{D0D5BC47-07BA-4FBC-B9B1-5EF2C9F0B34A}"/>
          </ac:picMkLst>
        </pc:picChg>
        <pc:picChg chg="add">
          <ac:chgData name="Alfaima Lucia Solano Blanco" userId="8ff4d46d-d35d-4c23-bd44-99bb73a28002" providerId="ADAL" clId="{3FFE493E-3634-485A-BFC7-D5ABFB06B1A6}" dt="2019-08-08T02:39:27.517" v="591"/>
          <ac:picMkLst>
            <pc:docMk/>
            <pc:sldMk cId="1602149711" sldId="283"/>
            <ac:picMk id="14" creationId="{A0BEC623-B12C-4DBC-B958-E24EC8F48F5B}"/>
          </ac:picMkLst>
        </pc:picChg>
        <pc:picChg chg="add">
          <ac:chgData name="Alfaima Lucia Solano Blanco" userId="8ff4d46d-d35d-4c23-bd44-99bb73a28002" providerId="ADAL" clId="{3FFE493E-3634-485A-BFC7-D5ABFB06B1A6}" dt="2019-08-08T02:39:27.517" v="591"/>
          <ac:picMkLst>
            <pc:docMk/>
            <pc:sldMk cId="1602149711" sldId="283"/>
            <ac:picMk id="15" creationId="{D43E2CA9-6EB7-407A-A747-95637D7FB077}"/>
          </ac:picMkLst>
        </pc:picChg>
        <pc:picChg chg="add del">
          <ac:chgData name="Alfaima Lucia Solano Blanco" userId="8ff4d46d-d35d-4c23-bd44-99bb73a28002" providerId="ADAL" clId="{3FFE493E-3634-485A-BFC7-D5ABFB06B1A6}" dt="2019-08-08T02:39:56.191" v="593" actId="478"/>
          <ac:picMkLst>
            <pc:docMk/>
            <pc:sldMk cId="1602149711" sldId="283"/>
            <ac:picMk id="19" creationId="{82BD1FB5-CC7D-4946-9967-34F327F9B31D}"/>
          </ac:picMkLst>
        </pc:picChg>
        <pc:picChg chg="add del">
          <ac:chgData name="Alfaima Lucia Solano Blanco" userId="8ff4d46d-d35d-4c23-bd44-99bb73a28002" providerId="ADAL" clId="{3FFE493E-3634-485A-BFC7-D5ABFB06B1A6}" dt="2019-08-08T02:39:56.191" v="593" actId="478"/>
          <ac:picMkLst>
            <pc:docMk/>
            <pc:sldMk cId="1602149711" sldId="283"/>
            <ac:picMk id="20" creationId="{0894A187-E7AC-4165-8391-C6DAD65C391A}"/>
          </ac:picMkLst>
        </pc:picChg>
        <pc:picChg chg="add del">
          <ac:chgData name="Alfaima Lucia Solano Blanco" userId="8ff4d46d-d35d-4c23-bd44-99bb73a28002" providerId="ADAL" clId="{3FFE493E-3634-485A-BFC7-D5ABFB06B1A6}" dt="2019-08-08T02:39:56.191" v="593" actId="478"/>
          <ac:picMkLst>
            <pc:docMk/>
            <pc:sldMk cId="1602149711" sldId="283"/>
            <ac:picMk id="21" creationId="{52B20379-392D-440E-AB06-9E56910A47AF}"/>
          </ac:picMkLst>
        </pc:picChg>
        <pc:picChg chg="add del">
          <ac:chgData name="Alfaima Lucia Solano Blanco" userId="8ff4d46d-d35d-4c23-bd44-99bb73a28002" providerId="ADAL" clId="{3FFE493E-3634-485A-BFC7-D5ABFB06B1A6}" dt="2019-08-08T02:44:38.696" v="595" actId="478"/>
          <ac:picMkLst>
            <pc:docMk/>
            <pc:sldMk cId="1602149711" sldId="283"/>
            <ac:picMk id="24" creationId="{1770861F-A0F7-4E70-A18A-A8F6E3393CC3}"/>
          </ac:picMkLst>
        </pc:picChg>
        <pc:picChg chg="add del">
          <ac:chgData name="Alfaima Lucia Solano Blanco" userId="8ff4d46d-d35d-4c23-bd44-99bb73a28002" providerId="ADAL" clId="{3FFE493E-3634-485A-BFC7-D5ABFB06B1A6}" dt="2019-08-08T02:44:38.696" v="595" actId="478"/>
          <ac:picMkLst>
            <pc:docMk/>
            <pc:sldMk cId="1602149711" sldId="283"/>
            <ac:picMk id="26" creationId="{7262B8E9-DD24-47B4-A28E-55587226B2B7}"/>
          </ac:picMkLst>
        </pc:picChg>
        <pc:picChg chg="add del">
          <ac:chgData name="Alfaima Lucia Solano Blanco" userId="8ff4d46d-d35d-4c23-bd44-99bb73a28002" providerId="ADAL" clId="{3FFE493E-3634-485A-BFC7-D5ABFB06B1A6}" dt="2019-08-08T02:44:38.696" v="595" actId="478"/>
          <ac:picMkLst>
            <pc:docMk/>
            <pc:sldMk cId="1602149711" sldId="283"/>
            <ac:picMk id="28" creationId="{F717D96B-B145-4E3F-8ED0-4DCC2B3279D7}"/>
          </ac:picMkLst>
        </pc:picChg>
        <pc:picChg chg="add del">
          <ac:chgData name="Alfaima Lucia Solano Blanco" userId="8ff4d46d-d35d-4c23-bd44-99bb73a28002" providerId="ADAL" clId="{3FFE493E-3634-485A-BFC7-D5ABFB06B1A6}" dt="2019-08-08T02:44:38.696" v="595" actId="478"/>
          <ac:picMkLst>
            <pc:docMk/>
            <pc:sldMk cId="1602149711" sldId="283"/>
            <ac:picMk id="30" creationId="{D10CCB50-7F14-43D9-9538-06A28BD65C9A}"/>
          </ac:picMkLst>
        </pc:picChg>
        <pc:picChg chg="add del">
          <ac:chgData name="Alfaima Lucia Solano Blanco" userId="8ff4d46d-d35d-4c23-bd44-99bb73a28002" providerId="ADAL" clId="{3FFE493E-3634-485A-BFC7-D5ABFB06B1A6}" dt="2019-08-08T02:44:38.696" v="595" actId="478"/>
          <ac:picMkLst>
            <pc:docMk/>
            <pc:sldMk cId="1602149711" sldId="283"/>
            <ac:picMk id="31" creationId="{0A08F02E-4F80-4252-88AB-D598A8D6EA6D}"/>
          </ac:picMkLst>
        </pc:picChg>
        <pc:picChg chg="add del">
          <ac:chgData name="Alfaima Lucia Solano Blanco" userId="8ff4d46d-d35d-4c23-bd44-99bb73a28002" providerId="ADAL" clId="{3FFE493E-3634-485A-BFC7-D5ABFB06B1A6}" dt="2019-08-08T02:44:38.696" v="595" actId="478"/>
          <ac:picMkLst>
            <pc:docMk/>
            <pc:sldMk cId="1602149711" sldId="283"/>
            <ac:picMk id="32" creationId="{CCB57400-F95A-48F8-8E8C-634C24771942}"/>
          </ac:picMkLst>
        </pc:picChg>
        <pc:picChg chg="add">
          <ac:chgData name="Alfaima Lucia Solano Blanco" userId="8ff4d46d-d35d-4c23-bd44-99bb73a28002" providerId="ADAL" clId="{3FFE493E-3634-485A-BFC7-D5ABFB06B1A6}" dt="2019-08-08T02:44:39.071" v="596"/>
          <ac:picMkLst>
            <pc:docMk/>
            <pc:sldMk cId="1602149711" sldId="283"/>
            <ac:picMk id="36" creationId="{573AFF83-8F45-496F-AD6C-9112BD28F01F}"/>
          </ac:picMkLst>
        </pc:picChg>
        <pc:picChg chg="add">
          <ac:chgData name="Alfaima Lucia Solano Blanco" userId="8ff4d46d-d35d-4c23-bd44-99bb73a28002" providerId="ADAL" clId="{3FFE493E-3634-485A-BFC7-D5ABFB06B1A6}" dt="2019-08-08T02:44:39.071" v="596"/>
          <ac:picMkLst>
            <pc:docMk/>
            <pc:sldMk cId="1602149711" sldId="283"/>
            <ac:picMk id="38" creationId="{CF4D7D7C-D54C-4536-B41F-88FF08F173F0}"/>
          </ac:picMkLst>
        </pc:picChg>
        <pc:picChg chg="add">
          <ac:chgData name="Alfaima Lucia Solano Blanco" userId="8ff4d46d-d35d-4c23-bd44-99bb73a28002" providerId="ADAL" clId="{3FFE493E-3634-485A-BFC7-D5ABFB06B1A6}" dt="2019-08-08T02:44:39.071" v="596"/>
          <ac:picMkLst>
            <pc:docMk/>
            <pc:sldMk cId="1602149711" sldId="283"/>
            <ac:picMk id="41" creationId="{504650F2-5C24-4279-97A7-CE5DCEDFD2C5}"/>
          </ac:picMkLst>
        </pc:picChg>
        <pc:picChg chg="add">
          <ac:chgData name="Alfaima Lucia Solano Blanco" userId="8ff4d46d-d35d-4c23-bd44-99bb73a28002" providerId="ADAL" clId="{3FFE493E-3634-485A-BFC7-D5ABFB06B1A6}" dt="2019-08-08T02:44:39.071" v="596"/>
          <ac:picMkLst>
            <pc:docMk/>
            <pc:sldMk cId="1602149711" sldId="283"/>
            <ac:picMk id="43" creationId="{8EA8AB6C-26DE-4570-81D9-E3E625EF0EC9}"/>
          </ac:picMkLst>
        </pc:picChg>
        <pc:picChg chg="add">
          <ac:chgData name="Alfaima Lucia Solano Blanco" userId="8ff4d46d-d35d-4c23-bd44-99bb73a28002" providerId="ADAL" clId="{3FFE493E-3634-485A-BFC7-D5ABFB06B1A6}" dt="2019-08-08T02:44:39.071" v="596"/>
          <ac:picMkLst>
            <pc:docMk/>
            <pc:sldMk cId="1602149711" sldId="283"/>
            <ac:picMk id="45" creationId="{6D7928DB-7198-499F-9012-01996AE22ED8}"/>
          </ac:picMkLst>
        </pc:picChg>
        <pc:picChg chg="add">
          <ac:chgData name="Alfaima Lucia Solano Blanco" userId="8ff4d46d-d35d-4c23-bd44-99bb73a28002" providerId="ADAL" clId="{3FFE493E-3634-485A-BFC7-D5ABFB06B1A6}" dt="2019-08-08T02:44:39.071" v="596"/>
          <ac:picMkLst>
            <pc:docMk/>
            <pc:sldMk cId="1602149711" sldId="283"/>
            <ac:picMk id="48" creationId="{5DE8F667-3A3E-40DD-9F54-703D533DF168}"/>
          </ac:picMkLst>
        </pc:picChg>
        <pc:picChg chg="add">
          <ac:chgData name="Alfaima Lucia Solano Blanco" userId="8ff4d46d-d35d-4c23-bd44-99bb73a28002" providerId="ADAL" clId="{3FFE493E-3634-485A-BFC7-D5ABFB06B1A6}" dt="2019-08-08T02:44:39.071" v="596"/>
          <ac:picMkLst>
            <pc:docMk/>
            <pc:sldMk cId="1602149711" sldId="283"/>
            <ac:picMk id="49" creationId="{2EFDEDED-3AB5-42DD-8BDF-55E5DD23231C}"/>
          </ac:picMkLst>
        </pc:picChg>
        <pc:picChg chg="add">
          <ac:chgData name="Alfaima Lucia Solano Blanco" userId="8ff4d46d-d35d-4c23-bd44-99bb73a28002" providerId="ADAL" clId="{3FFE493E-3634-485A-BFC7-D5ABFB06B1A6}" dt="2019-08-08T02:44:39.071" v="596"/>
          <ac:picMkLst>
            <pc:docMk/>
            <pc:sldMk cId="1602149711" sldId="283"/>
            <ac:picMk id="50" creationId="{0C5FEFC5-382C-431C-A92D-16B295ACF1CF}"/>
          </ac:picMkLst>
        </pc:picChg>
        <pc:picChg chg="add mod">
          <ac:chgData name="Alfaima Lucia Solano Blanco" userId="8ff4d46d-d35d-4c23-bd44-99bb73a28002" providerId="ADAL" clId="{3FFE493E-3634-485A-BFC7-D5ABFB06B1A6}" dt="2019-08-08T02:45:40.361" v="611" actId="1038"/>
          <ac:picMkLst>
            <pc:docMk/>
            <pc:sldMk cId="1602149711" sldId="283"/>
            <ac:picMk id="52" creationId="{77712F18-8B73-49F7-AB7E-0A5B5835FB0D}"/>
          </ac:picMkLst>
        </pc:picChg>
        <pc:picChg chg="add mod">
          <ac:chgData name="Alfaima Lucia Solano Blanco" userId="8ff4d46d-d35d-4c23-bd44-99bb73a28002" providerId="ADAL" clId="{3FFE493E-3634-485A-BFC7-D5ABFB06B1A6}" dt="2019-08-08T02:45:36.998" v="605" actId="1038"/>
          <ac:picMkLst>
            <pc:docMk/>
            <pc:sldMk cId="1602149711" sldId="283"/>
            <ac:picMk id="53" creationId="{03EBA9A4-1992-4D4C-A58E-BFCC7DA0912E}"/>
          </ac:picMkLst>
        </pc:picChg>
        <pc:picChg chg="add">
          <ac:chgData name="Alfaima Lucia Solano Blanco" userId="8ff4d46d-d35d-4c23-bd44-99bb73a28002" providerId="ADAL" clId="{3FFE493E-3634-485A-BFC7-D5ABFB06B1A6}" dt="2019-08-08T02:45:10.174" v="597"/>
          <ac:picMkLst>
            <pc:docMk/>
            <pc:sldMk cId="1602149711" sldId="283"/>
            <ac:picMk id="56" creationId="{773B136F-E59E-4C3D-87F6-16917FE482C1}"/>
          </ac:picMkLst>
        </pc:picChg>
        <pc:picChg chg="add">
          <ac:chgData name="Alfaima Lucia Solano Blanco" userId="8ff4d46d-d35d-4c23-bd44-99bb73a28002" providerId="ADAL" clId="{3FFE493E-3634-485A-BFC7-D5ABFB06B1A6}" dt="2019-08-08T02:45:10.174" v="597"/>
          <ac:picMkLst>
            <pc:docMk/>
            <pc:sldMk cId="1602149711" sldId="283"/>
            <ac:picMk id="57" creationId="{E565E366-18FF-4194-9F82-D1ED66DAD09B}"/>
          </ac:picMkLst>
        </pc:picChg>
        <pc:picChg chg="add">
          <ac:chgData name="Alfaima Lucia Solano Blanco" userId="8ff4d46d-d35d-4c23-bd44-99bb73a28002" providerId="ADAL" clId="{3FFE493E-3634-485A-BFC7-D5ABFB06B1A6}" dt="2019-08-08T02:45:10.174" v="597"/>
          <ac:picMkLst>
            <pc:docMk/>
            <pc:sldMk cId="1602149711" sldId="283"/>
            <ac:picMk id="62" creationId="{B77D5060-E4DA-478D-85D8-2639B17CDEAA}"/>
          </ac:picMkLst>
        </pc:picChg>
        <pc:picChg chg="add">
          <ac:chgData name="Alfaima Lucia Solano Blanco" userId="8ff4d46d-d35d-4c23-bd44-99bb73a28002" providerId="ADAL" clId="{3FFE493E-3634-485A-BFC7-D5ABFB06B1A6}" dt="2019-08-08T02:45:10.174" v="597"/>
          <ac:picMkLst>
            <pc:docMk/>
            <pc:sldMk cId="1602149711" sldId="283"/>
            <ac:picMk id="63" creationId="{C66E5180-33E8-40A1-AB4B-988C02E0584A}"/>
          </ac:picMkLst>
        </pc:picChg>
        <pc:picChg chg="add">
          <ac:chgData name="Alfaima Lucia Solano Blanco" userId="8ff4d46d-d35d-4c23-bd44-99bb73a28002" providerId="ADAL" clId="{3FFE493E-3634-485A-BFC7-D5ABFB06B1A6}" dt="2019-08-08T02:51:14.604" v="612"/>
          <ac:picMkLst>
            <pc:docMk/>
            <pc:sldMk cId="1602149711" sldId="283"/>
            <ac:picMk id="65" creationId="{651C1C1B-5E4E-4607-A953-626D9D87C305}"/>
          </ac:picMkLst>
        </pc:picChg>
        <pc:picChg chg="add">
          <ac:chgData name="Alfaima Lucia Solano Blanco" userId="8ff4d46d-d35d-4c23-bd44-99bb73a28002" providerId="ADAL" clId="{3FFE493E-3634-485A-BFC7-D5ABFB06B1A6}" dt="2019-08-08T02:51:14.604" v="612"/>
          <ac:picMkLst>
            <pc:docMk/>
            <pc:sldMk cId="1602149711" sldId="283"/>
            <ac:picMk id="66" creationId="{2D724C14-57C1-45A4-8A5C-47B71F735552}"/>
          </ac:picMkLst>
        </pc:picChg>
        <pc:picChg chg="add">
          <ac:chgData name="Alfaima Lucia Solano Blanco" userId="8ff4d46d-d35d-4c23-bd44-99bb73a28002" providerId="ADAL" clId="{3FFE493E-3634-485A-BFC7-D5ABFB06B1A6}" dt="2019-08-08T02:51:14.604" v="612"/>
          <ac:picMkLst>
            <pc:docMk/>
            <pc:sldMk cId="1602149711" sldId="283"/>
            <ac:picMk id="67" creationId="{2135444C-117B-4C2A-92F2-5BC978E2EC10}"/>
          </ac:picMkLst>
        </pc:picChg>
        <pc:picChg chg="add">
          <ac:chgData name="Alfaima Lucia Solano Blanco" userId="8ff4d46d-d35d-4c23-bd44-99bb73a28002" providerId="ADAL" clId="{3FFE493E-3634-485A-BFC7-D5ABFB06B1A6}" dt="2019-08-08T02:51:14.604" v="612"/>
          <ac:picMkLst>
            <pc:docMk/>
            <pc:sldMk cId="1602149711" sldId="283"/>
            <ac:picMk id="70" creationId="{D32565BD-70D4-4369-A9FF-78D6188A43BA}"/>
          </ac:picMkLst>
        </pc:picChg>
        <pc:cxnChg chg="add">
          <ac:chgData name="Alfaima Lucia Solano Blanco" userId="8ff4d46d-d35d-4c23-bd44-99bb73a28002" providerId="ADAL" clId="{3FFE493E-3634-485A-BFC7-D5ABFB06B1A6}" dt="2019-08-08T02:39:27.517" v="591"/>
          <ac:cxnSpMkLst>
            <pc:docMk/>
            <pc:sldMk cId="1602149711" sldId="283"/>
            <ac:cxnSpMk id="13" creationId="{1E34DCF1-45DF-4E12-A840-324BF53114F8}"/>
          </ac:cxnSpMkLst>
        </pc:cxnChg>
        <pc:cxnChg chg="add">
          <ac:chgData name="Alfaima Lucia Solano Blanco" userId="8ff4d46d-d35d-4c23-bd44-99bb73a28002" providerId="ADAL" clId="{3FFE493E-3634-485A-BFC7-D5ABFB06B1A6}" dt="2019-08-08T02:39:27.517" v="591"/>
          <ac:cxnSpMkLst>
            <pc:docMk/>
            <pc:sldMk cId="1602149711" sldId="283"/>
            <ac:cxnSpMk id="17" creationId="{213E98D9-317D-4809-916A-9A7AD6AAB21F}"/>
          </ac:cxnSpMkLst>
        </pc:cxnChg>
        <pc:cxnChg chg="add del mod">
          <ac:chgData name="Alfaima Lucia Solano Blanco" userId="8ff4d46d-d35d-4c23-bd44-99bb73a28002" providerId="ADAL" clId="{3FFE493E-3634-485A-BFC7-D5ABFB06B1A6}" dt="2019-08-08T02:44:38.696" v="595" actId="478"/>
          <ac:cxnSpMkLst>
            <pc:docMk/>
            <pc:sldMk cId="1602149711" sldId="283"/>
            <ac:cxnSpMk id="25" creationId="{B686B9BA-BB4F-4E54-BDE9-31EB228E4CCB}"/>
          </ac:cxnSpMkLst>
        </pc:cxnChg>
        <pc:cxnChg chg="add del">
          <ac:chgData name="Alfaima Lucia Solano Blanco" userId="8ff4d46d-d35d-4c23-bd44-99bb73a28002" providerId="ADAL" clId="{3FFE493E-3634-485A-BFC7-D5ABFB06B1A6}" dt="2019-08-08T02:44:38.696" v="595" actId="478"/>
          <ac:cxnSpMkLst>
            <pc:docMk/>
            <pc:sldMk cId="1602149711" sldId="283"/>
            <ac:cxnSpMk id="27" creationId="{281A4BC7-AD7D-468C-B875-6DB21E6872A4}"/>
          </ac:cxnSpMkLst>
        </pc:cxnChg>
        <pc:cxnChg chg="add del">
          <ac:chgData name="Alfaima Lucia Solano Blanco" userId="8ff4d46d-d35d-4c23-bd44-99bb73a28002" providerId="ADAL" clId="{3FFE493E-3634-485A-BFC7-D5ABFB06B1A6}" dt="2019-08-08T02:44:38.696" v="595" actId="478"/>
          <ac:cxnSpMkLst>
            <pc:docMk/>
            <pc:sldMk cId="1602149711" sldId="283"/>
            <ac:cxnSpMk id="29" creationId="{B35DDABF-5C04-4F40-943B-B2C76605DD17}"/>
          </ac:cxnSpMkLst>
        </pc:cxnChg>
        <pc:cxnChg chg="add">
          <ac:chgData name="Alfaima Lucia Solano Blanco" userId="8ff4d46d-d35d-4c23-bd44-99bb73a28002" providerId="ADAL" clId="{3FFE493E-3634-485A-BFC7-D5ABFB06B1A6}" dt="2019-08-08T02:44:39.071" v="596"/>
          <ac:cxnSpMkLst>
            <pc:docMk/>
            <pc:sldMk cId="1602149711" sldId="283"/>
            <ac:cxnSpMk id="34" creationId="{D311CACC-DE23-45EF-BE38-6F6C47AECC7A}"/>
          </ac:cxnSpMkLst>
        </pc:cxnChg>
        <pc:cxnChg chg="add">
          <ac:chgData name="Alfaima Lucia Solano Blanco" userId="8ff4d46d-d35d-4c23-bd44-99bb73a28002" providerId="ADAL" clId="{3FFE493E-3634-485A-BFC7-D5ABFB06B1A6}" dt="2019-08-08T02:44:39.071" v="596"/>
          <ac:cxnSpMkLst>
            <pc:docMk/>
            <pc:sldMk cId="1602149711" sldId="283"/>
            <ac:cxnSpMk id="35" creationId="{2D98433C-53E1-4B57-8796-A900132D0C39}"/>
          </ac:cxnSpMkLst>
        </pc:cxnChg>
        <pc:cxnChg chg="add">
          <ac:chgData name="Alfaima Lucia Solano Blanco" userId="8ff4d46d-d35d-4c23-bd44-99bb73a28002" providerId="ADAL" clId="{3FFE493E-3634-485A-BFC7-D5ABFB06B1A6}" dt="2019-08-08T02:44:39.071" v="596"/>
          <ac:cxnSpMkLst>
            <pc:docMk/>
            <pc:sldMk cId="1602149711" sldId="283"/>
            <ac:cxnSpMk id="37" creationId="{F50BEFDB-F49C-4251-A72E-AD19AC569884}"/>
          </ac:cxnSpMkLst>
        </pc:cxnChg>
        <pc:cxnChg chg="add">
          <ac:chgData name="Alfaima Lucia Solano Blanco" userId="8ff4d46d-d35d-4c23-bd44-99bb73a28002" providerId="ADAL" clId="{3FFE493E-3634-485A-BFC7-D5ABFB06B1A6}" dt="2019-08-08T02:44:39.071" v="596"/>
          <ac:cxnSpMkLst>
            <pc:docMk/>
            <pc:sldMk cId="1602149711" sldId="283"/>
            <ac:cxnSpMk id="39" creationId="{ACBF7A95-CF4D-4D8D-A99E-98BE39D36389}"/>
          </ac:cxnSpMkLst>
        </pc:cxnChg>
        <pc:cxnChg chg="add">
          <ac:chgData name="Alfaima Lucia Solano Blanco" userId="8ff4d46d-d35d-4c23-bd44-99bb73a28002" providerId="ADAL" clId="{3FFE493E-3634-485A-BFC7-D5ABFB06B1A6}" dt="2019-08-08T02:44:39.071" v="596"/>
          <ac:cxnSpMkLst>
            <pc:docMk/>
            <pc:sldMk cId="1602149711" sldId="283"/>
            <ac:cxnSpMk id="40" creationId="{F1A5776B-DDC1-45F6-92CF-E2B6A3F7A6B1}"/>
          </ac:cxnSpMkLst>
        </pc:cxnChg>
        <pc:cxnChg chg="add">
          <ac:chgData name="Alfaima Lucia Solano Blanco" userId="8ff4d46d-d35d-4c23-bd44-99bb73a28002" providerId="ADAL" clId="{3FFE493E-3634-485A-BFC7-D5ABFB06B1A6}" dt="2019-08-08T02:44:39.071" v="596"/>
          <ac:cxnSpMkLst>
            <pc:docMk/>
            <pc:sldMk cId="1602149711" sldId="283"/>
            <ac:cxnSpMk id="42" creationId="{E10BFCF7-6292-4C58-A07D-06A977B2EA62}"/>
          </ac:cxnSpMkLst>
        </pc:cxnChg>
        <pc:cxnChg chg="add">
          <ac:chgData name="Alfaima Lucia Solano Blanco" userId="8ff4d46d-d35d-4c23-bd44-99bb73a28002" providerId="ADAL" clId="{3FFE493E-3634-485A-BFC7-D5ABFB06B1A6}" dt="2019-08-08T02:44:39.071" v="596"/>
          <ac:cxnSpMkLst>
            <pc:docMk/>
            <pc:sldMk cId="1602149711" sldId="283"/>
            <ac:cxnSpMk id="44" creationId="{ABA771CF-9377-43E0-9B8B-FAD8D59FD0AB}"/>
          </ac:cxnSpMkLst>
        </pc:cxnChg>
        <pc:cxnChg chg="add">
          <ac:chgData name="Alfaima Lucia Solano Blanco" userId="8ff4d46d-d35d-4c23-bd44-99bb73a28002" providerId="ADAL" clId="{3FFE493E-3634-485A-BFC7-D5ABFB06B1A6}" dt="2019-08-08T02:44:39.071" v="596"/>
          <ac:cxnSpMkLst>
            <pc:docMk/>
            <pc:sldMk cId="1602149711" sldId="283"/>
            <ac:cxnSpMk id="46" creationId="{2E73E602-66F8-457B-A893-C5D44DD5FFD1}"/>
          </ac:cxnSpMkLst>
        </pc:cxnChg>
        <pc:cxnChg chg="add">
          <ac:chgData name="Alfaima Lucia Solano Blanco" userId="8ff4d46d-d35d-4c23-bd44-99bb73a28002" providerId="ADAL" clId="{3FFE493E-3634-485A-BFC7-D5ABFB06B1A6}" dt="2019-08-08T02:45:10.174" v="597"/>
          <ac:cxnSpMkLst>
            <pc:docMk/>
            <pc:sldMk cId="1602149711" sldId="283"/>
            <ac:cxnSpMk id="58" creationId="{B662E072-B005-4433-94CE-0FE81C35C6EF}"/>
          </ac:cxnSpMkLst>
        </pc:cxnChg>
        <pc:cxnChg chg="add">
          <ac:chgData name="Alfaima Lucia Solano Blanco" userId="8ff4d46d-d35d-4c23-bd44-99bb73a28002" providerId="ADAL" clId="{3FFE493E-3634-485A-BFC7-D5ABFB06B1A6}" dt="2019-08-08T02:45:10.174" v="597"/>
          <ac:cxnSpMkLst>
            <pc:docMk/>
            <pc:sldMk cId="1602149711" sldId="283"/>
            <ac:cxnSpMk id="59" creationId="{3FCAC9C8-6C15-426E-9BC1-118063C1E9AE}"/>
          </ac:cxnSpMkLst>
        </pc:cxnChg>
        <pc:cxnChg chg="add">
          <ac:chgData name="Alfaima Lucia Solano Blanco" userId="8ff4d46d-d35d-4c23-bd44-99bb73a28002" providerId="ADAL" clId="{3FFE493E-3634-485A-BFC7-D5ABFB06B1A6}" dt="2019-08-08T02:45:10.174" v="597"/>
          <ac:cxnSpMkLst>
            <pc:docMk/>
            <pc:sldMk cId="1602149711" sldId="283"/>
            <ac:cxnSpMk id="61" creationId="{FCE92276-E791-441E-9EDA-BCE157B85F41}"/>
          </ac:cxnSpMkLst>
        </pc:cxnChg>
        <pc:cxnChg chg="add">
          <ac:chgData name="Alfaima Lucia Solano Blanco" userId="8ff4d46d-d35d-4c23-bd44-99bb73a28002" providerId="ADAL" clId="{3FFE493E-3634-485A-BFC7-D5ABFB06B1A6}" dt="2019-08-08T02:51:14.604" v="612"/>
          <ac:cxnSpMkLst>
            <pc:docMk/>
            <pc:sldMk cId="1602149711" sldId="283"/>
            <ac:cxnSpMk id="68" creationId="{CD3828A7-2B9F-4ADC-BA62-ADF26A4E753E}"/>
          </ac:cxnSpMkLst>
        </pc:cxnChg>
        <pc:cxnChg chg="add">
          <ac:chgData name="Alfaima Lucia Solano Blanco" userId="8ff4d46d-d35d-4c23-bd44-99bb73a28002" providerId="ADAL" clId="{3FFE493E-3634-485A-BFC7-D5ABFB06B1A6}" dt="2019-08-08T02:51:14.604" v="612"/>
          <ac:cxnSpMkLst>
            <pc:docMk/>
            <pc:sldMk cId="1602149711" sldId="283"/>
            <ac:cxnSpMk id="71" creationId="{C7CB2A27-E060-496C-8A38-D1E51EF16EFB}"/>
          </ac:cxnSpMkLst>
        </pc:cxnChg>
        <pc:cxnChg chg="add">
          <ac:chgData name="Alfaima Lucia Solano Blanco" userId="8ff4d46d-d35d-4c23-bd44-99bb73a28002" providerId="ADAL" clId="{3FFE493E-3634-485A-BFC7-D5ABFB06B1A6}" dt="2019-08-08T02:51:14.604" v="612"/>
          <ac:cxnSpMkLst>
            <pc:docMk/>
            <pc:sldMk cId="1602149711" sldId="283"/>
            <ac:cxnSpMk id="72" creationId="{19E4C95C-1A51-4336-865D-2697C7490C97}"/>
          </ac:cxnSpMkLst>
        </pc:cxnChg>
        <pc:cxnChg chg="add">
          <ac:chgData name="Alfaima Lucia Solano Blanco" userId="8ff4d46d-d35d-4c23-bd44-99bb73a28002" providerId="ADAL" clId="{3FFE493E-3634-485A-BFC7-D5ABFB06B1A6}" dt="2019-08-08T02:51:14.604" v="612"/>
          <ac:cxnSpMkLst>
            <pc:docMk/>
            <pc:sldMk cId="1602149711" sldId="283"/>
            <ac:cxnSpMk id="73" creationId="{03B82A58-289A-4152-9AB4-1CCB8CA45CAD}"/>
          </ac:cxnSpMkLst>
        </pc:cxnChg>
      </pc:sldChg>
    </pc:docChg>
  </pc:docChgLst>
  <pc:docChgLst>
    <pc:chgData name="Santiago  Luna Saenz" userId="a6ba17bb-7c88-4b9a-93a3-77bba83c281f" providerId="ADAL" clId="{144F9AD4-BBE0-438A-82E2-75A6456AD754}"/>
    <pc:docChg chg="custSel modSld">
      <pc:chgData name="Santiago  Luna Saenz" userId="a6ba17bb-7c88-4b9a-93a3-77bba83c281f" providerId="ADAL" clId="{144F9AD4-BBE0-438A-82E2-75A6456AD754}" dt="2019-08-08T02:53:46.919" v="312" actId="5793"/>
      <pc:docMkLst>
        <pc:docMk/>
      </pc:docMkLst>
      <pc:sldChg chg="modSp">
        <pc:chgData name="Santiago  Luna Saenz" userId="a6ba17bb-7c88-4b9a-93a3-77bba83c281f" providerId="ADAL" clId="{144F9AD4-BBE0-438A-82E2-75A6456AD754}" dt="2019-08-07T16:57:43.342" v="310" actId="1036"/>
        <pc:sldMkLst>
          <pc:docMk/>
          <pc:sldMk cId="2130930903" sldId="274"/>
        </pc:sldMkLst>
        <pc:picChg chg="mod">
          <ac:chgData name="Santiago  Luna Saenz" userId="a6ba17bb-7c88-4b9a-93a3-77bba83c281f" providerId="ADAL" clId="{144F9AD4-BBE0-438A-82E2-75A6456AD754}" dt="2019-08-07T16:57:43.342" v="310" actId="1036"/>
          <ac:picMkLst>
            <pc:docMk/>
            <pc:sldMk cId="2130930903" sldId="274"/>
            <ac:picMk id="8" creationId="{69E67F95-59F0-4BFF-9633-03C62118E730}"/>
          </ac:picMkLst>
        </pc:picChg>
      </pc:sldChg>
      <pc:sldChg chg="addSp modSp">
        <pc:chgData name="Santiago  Luna Saenz" userId="a6ba17bb-7c88-4b9a-93a3-77bba83c281f" providerId="ADAL" clId="{144F9AD4-BBE0-438A-82E2-75A6456AD754}" dt="2019-08-08T02:53:46.919" v="312" actId="5793"/>
        <pc:sldMkLst>
          <pc:docMk/>
          <pc:sldMk cId="3466990387" sldId="281"/>
        </pc:sldMkLst>
        <pc:spChg chg="mod">
          <ac:chgData name="Santiago  Luna Saenz" userId="a6ba17bb-7c88-4b9a-93a3-77bba83c281f" providerId="ADAL" clId="{144F9AD4-BBE0-438A-82E2-75A6456AD754}" dt="2019-08-07T16:49:55.781" v="207" actId="20577"/>
          <ac:spMkLst>
            <pc:docMk/>
            <pc:sldMk cId="3466990387" sldId="281"/>
            <ac:spMk id="3" creationId="{00000000-0000-0000-0000-000000000000}"/>
          </ac:spMkLst>
        </pc:spChg>
        <pc:spChg chg="add mod">
          <ac:chgData name="Santiago  Luna Saenz" userId="a6ba17bb-7c88-4b9a-93a3-77bba83c281f" providerId="ADAL" clId="{144F9AD4-BBE0-438A-82E2-75A6456AD754}" dt="2019-08-08T02:53:46.919" v="312" actId="5793"/>
          <ac:spMkLst>
            <pc:docMk/>
            <pc:sldMk cId="3466990387" sldId="281"/>
            <ac:spMk id="4" creationId="{4A63A6EB-1FF2-4600-8788-F84B52D60BFA}"/>
          </ac:spMkLst>
        </pc:spChg>
      </pc:sldChg>
    </pc:docChg>
  </pc:docChgLst>
  <pc:docChgLst>
    <pc:chgData name="David  Corredor Montenegro" userId="8ba6318c-fdbf-46b3-9344-4c1b430d8798" providerId="ADAL" clId="{9CDE6E18-7BC3-554E-AB14-679D3CC03FC1}"/>
    <pc:docChg chg="undo custSel addSld delSld modSld">
      <pc:chgData name="David  Corredor Montenegro" userId="8ba6318c-fdbf-46b3-9344-4c1b430d8798" providerId="ADAL" clId="{9CDE6E18-7BC3-554E-AB14-679D3CC03FC1}" dt="2020-06-10T20:00:54.516" v="373" actId="14100"/>
      <pc:docMkLst>
        <pc:docMk/>
      </pc:docMkLst>
      <pc:sldChg chg="addSp delSp modSp">
        <pc:chgData name="David  Corredor Montenegro" userId="8ba6318c-fdbf-46b3-9344-4c1b430d8798" providerId="ADAL" clId="{9CDE6E18-7BC3-554E-AB14-679D3CC03FC1}" dt="2020-06-10T19:49:49.774" v="32" actId="478"/>
        <pc:sldMkLst>
          <pc:docMk/>
          <pc:sldMk cId="629505522" sldId="261"/>
        </pc:sldMkLst>
        <pc:spChg chg="del">
          <ac:chgData name="David  Corredor Montenegro" userId="8ba6318c-fdbf-46b3-9344-4c1b430d8798" providerId="ADAL" clId="{9CDE6E18-7BC3-554E-AB14-679D3CC03FC1}" dt="2020-06-10T19:49:23.495" v="0" actId="478"/>
          <ac:spMkLst>
            <pc:docMk/>
            <pc:sldMk cId="629505522" sldId="261"/>
            <ac:spMk id="2" creationId="{00000000-0000-0000-0000-000000000000}"/>
          </ac:spMkLst>
        </pc:spChg>
        <pc:spChg chg="add mod">
          <ac:chgData name="David  Corredor Montenegro" userId="8ba6318c-fdbf-46b3-9344-4c1b430d8798" providerId="ADAL" clId="{9CDE6E18-7BC3-554E-AB14-679D3CC03FC1}" dt="2020-06-10T19:49:36.742" v="29" actId="20577"/>
          <ac:spMkLst>
            <pc:docMk/>
            <pc:sldMk cId="629505522" sldId="261"/>
            <ac:spMk id="4" creationId="{EB1EEF4D-3BC9-9346-BF9A-84E8A3E68F90}"/>
          </ac:spMkLst>
        </pc:spChg>
        <pc:spChg chg="del">
          <ac:chgData name="David  Corredor Montenegro" userId="8ba6318c-fdbf-46b3-9344-4c1b430d8798" providerId="ADAL" clId="{9CDE6E18-7BC3-554E-AB14-679D3CC03FC1}" dt="2020-06-10T19:49:46.576" v="30" actId="478"/>
          <ac:spMkLst>
            <pc:docMk/>
            <pc:sldMk cId="629505522" sldId="261"/>
            <ac:spMk id="6" creationId="{00000000-0000-0000-0000-000000000000}"/>
          </ac:spMkLst>
        </pc:spChg>
        <pc:spChg chg="add del mod">
          <ac:chgData name="David  Corredor Montenegro" userId="8ba6318c-fdbf-46b3-9344-4c1b430d8798" providerId="ADAL" clId="{9CDE6E18-7BC3-554E-AB14-679D3CC03FC1}" dt="2020-06-10T19:49:49.774" v="32" actId="478"/>
          <ac:spMkLst>
            <pc:docMk/>
            <pc:sldMk cId="629505522" sldId="261"/>
            <ac:spMk id="7" creationId="{07C2EB45-BA69-E144-84E7-24BB1A38DE66}"/>
          </ac:spMkLst>
        </pc:spChg>
        <pc:spChg chg="del">
          <ac:chgData name="David  Corredor Montenegro" userId="8ba6318c-fdbf-46b3-9344-4c1b430d8798" providerId="ADAL" clId="{9CDE6E18-7BC3-554E-AB14-679D3CC03FC1}" dt="2020-06-10T19:49:46.576" v="30" actId="478"/>
          <ac:spMkLst>
            <pc:docMk/>
            <pc:sldMk cId="629505522" sldId="261"/>
            <ac:spMk id="8" creationId="{44A8740C-D26B-4836-9883-9D514F10A2B0}"/>
          </ac:spMkLst>
        </pc:spChg>
        <pc:spChg chg="del">
          <ac:chgData name="David  Corredor Montenegro" userId="8ba6318c-fdbf-46b3-9344-4c1b430d8798" providerId="ADAL" clId="{9CDE6E18-7BC3-554E-AB14-679D3CC03FC1}" dt="2020-06-10T19:49:46.576" v="30" actId="478"/>
          <ac:spMkLst>
            <pc:docMk/>
            <pc:sldMk cId="629505522" sldId="261"/>
            <ac:spMk id="9" creationId="{7B3AB95D-4AE0-445A-8A9E-B6280EC9BAAB}"/>
          </ac:spMkLst>
        </pc:spChg>
        <pc:spChg chg="del">
          <ac:chgData name="David  Corredor Montenegro" userId="8ba6318c-fdbf-46b3-9344-4c1b430d8798" providerId="ADAL" clId="{9CDE6E18-7BC3-554E-AB14-679D3CC03FC1}" dt="2020-06-10T19:49:46.576" v="30" actId="478"/>
          <ac:spMkLst>
            <pc:docMk/>
            <pc:sldMk cId="629505522" sldId="261"/>
            <ac:spMk id="10" creationId="{06BA9248-27EE-4A89-8543-3AA22B076D5D}"/>
          </ac:spMkLst>
        </pc:spChg>
        <pc:spChg chg="del">
          <ac:chgData name="David  Corredor Montenegro" userId="8ba6318c-fdbf-46b3-9344-4c1b430d8798" providerId="ADAL" clId="{9CDE6E18-7BC3-554E-AB14-679D3CC03FC1}" dt="2020-06-10T19:49:46.576" v="30" actId="478"/>
          <ac:spMkLst>
            <pc:docMk/>
            <pc:sldMk cId="629505522" sldId="261"/>
            <ac:spMk id="12" creationId="{7B3AB95D-4AE0-445A-8A9E-B6280EC9BAAB}"/>
          </ac:spMkLst>
        </pc:spChg>
      </pc:sldChg>
      <pc:sldChg chg="addSp delSp modSp">
        <pc:chgData name="David  Corredor Montenegro" userId="8ba6318c-fdbf-46b3-9344-4c1b430d8798" providerId="ADAL" clId="{9CDE6E18-7BC3-554E-AB14-679D3CC03FC1}" dt="2020-06-10T19:52:48.354" v="127"/>
        <pc:sldMkLst>
          <pc:docMk/>
          <pc:sldMk cId="3809029425" sldId="263"/>
        </pc:sldMkLst>
        <pc:spChg chg="mod">
          <ac:chgData name="David  Corredor Montenegro" userId="8ba6318c-fdbf-46b3-9344-4c1b430d8798" providerId="ADAL" clId="{9CDE6E18-7BC3-554E-AB14-679D3CC03FC1}" dt="2020-06-10T19:50:39.361" v="91" actId="27636"/>
          <ac:spMkLst>
            <pc:docMk/>
            <pc:sldMk cId="3809029425" sldId="263"/>
            <ac:spMk id="2" creationId="{00000000-0000-0000-0000-000000000000}"/>
          </ac:spMkLst>
        </pc:spChg>
        <pc:spChg chg="del">
          <ac:chgData name="David  Corredor Montenegro" userId="8ba6318c-fdbf-46b3-9344-4c1b430d8798" providerId="ADAL" clId="{9CDE6E18-7BC3-554E-AB14-679D3CC03FC1}" dt="2020-06-10T19:50:20.992" v="59" actId="478"/>
          <ac:spMkLst>
            <pc:docMk/>
            <pc:sldMk cId="3809029425" sldId="263"/>
            <ac:spMk id="3" creationId="{00000000-0000-0000-0000-000000000000}"/>
          </ac:spMkLst>
        </pc:spChg>
        <pc:spChg chg="add del mod">
          <ac:chgData name="David  Corredor Montenegro" userId="8ba6318c-fdbf-46b3-9344-4c1b430d8798" providerId="ADAL" clId="{9CDE6E18-7BC3-554E-AB14-679D3CC03FC1}" dt="2020-06-10T19:50:22.246" v="61" actId="478"/>
          <ac:spMkLst>
            <pc:docMk/>
            <pc:sldMk cId="3809029425" sldId="263"/>
            <ac:spMk id="6" creationId="{A469BEE4-D5ED-8844-8733-0538960FBF59}"/>
          </ac:spMkLst>
        </pc:spChg>
        <pc:spChg chg="add del mod">
          <ac:chgData name="David  Corredor Montenegro" userId="8ba6318c-fdbf-46b3-9344-4c1b430d8798" providerId="ADAL" clId="{9CDE6E18-7BC3-554E-AB14-679D3CC03FC1}" dt="2020-06-10T19:50:27.957" v="64"/>
          <ac:spMkLst>
            <pc:docMk/>
            <pc:sldMk cId="3809029425" sldId="263"/>
            <ac:spMk id="7" creationId="{DA89DB6C-0D4A-794D-9E9C-246A7A6610F2}"/>
          </ac:spMkLst>
        </pc:spChg>
        <pc:spChg chg="add mod">
          <ac:chgData name="David  Corredor Montenegro" userId="8ba6318c-fdbf-46b3-9344-4c1b430d8798" providerId="ADAL" clId="{9CDE6E18-7BC3-554E-AB14-679D3CC03FC1}" dt="2020-06-10T19:52:48.354" v="127"/>
          <ac:spMkLst>
            <pc:docMk/>
            <pc:sldMk cId="3809029425" sldId="263"/>
            <ac:spMk id="12" creationId="{6018E141-77D5-B147-951A-7D0021A5E2E3}"/>
          </ac:spMkLst>
        </pc:spChg>
        <pc:picChg chg="del">
          <ac:chgData name="David  Corredor Montenegro" userId="8ba6318c-fdbf-46b3-9344-4c1b430d8798" providerId="ADAL" clId="{9CDE6E18-7BC3-554E-AB14-679D3CC03FC1}" dt="2020-06-10T19:50:09.815" v="57" actId="478"/>
          <ac:picMkLst>
            <pc:docMk/>
            <pc:sldMk cId="3809029425" sldId="263"/>
            <ac:picMk id="4" creationId="{DB16A81A-E69B-4289-A60E-F03ABDAC521D}"/>
          </ac:picMkLst>
        </pc:picChg>
        <pc:picChg chg="add del mod">
          <ac:chgData name="David  Corredor Montenegro" userId="8ba6318c-fdbf-46b3-9344-4c1b430d8798" providerId="ADAL" clId="{9CDE6E18-7BC3-554E-AB14-679D3CC03FC1}" dt="2020-06-10T19:51:56.078" v="94" actId="478"/>
          <ac:picMkLst>
            <pc:docMk/>
            <pc:sldMk cId="3809029425" sldId="263"/>
            <ac:picMk id="9" creationId="{F4E55085-B851-F04A-A444-A836DA13426C}"/>
          </ac:picMkLst>
        </pc:picChg>
        <pc:picChg chg="add mod">
          <ac:chgData name="David  Corredor Montenegro" userId="8ba6318c-fdbf-46b3-9344-4c1b430d8798" providerId="ADAL" clId="{9CDE6E18-7BC3-554E-AB14-679D3CC03FC1}" dt="2020-06-10T19:52:22.549" v="101" actId="1076"/>
          <ac:picMkLst>
            <pc:docMk/>
            <pc:sldMk cId="3809029425" sldId="263"/>
            <ac:picMk id="11" creationId="{3F26654A-6471-664E-8643-9F86CF847818}"/>
          </ac:picMkLst>
        </pc:picChg>
      </pc:sldChg>
      <pc:sldChg chg="addSp modSp add">
        <pc:chgData name="David  Corredor Montenegro" userId="8ba6318c-fdbf-46b3-9344-4c1b430d8798" providerId="ADAL" clId="{9CDE6E18-7BC3-554E-AB14-679D3CC03FC1}" dt="2020-06-10T19:53:48.889" v="177" actId="1076"/>
        <pc:sldMkLst>
          <pc:docMk/>
          <pc:sldMk cId="3094599095" sldId="264"/>
        </pc:sldMkLst>
        <pc:spChg chg="add mod">
          <ac:chgData name="David  Corredor Montenegro" userId="8ba6318c-fdbf-46b3-9344-4c1b430d8798" providerId="ADAL" clId="{9CDE6E18-7BC3-554E-AB14-679D3CC03FC1}" dt="2020-06-10T19:53:48.889" v="177" actId="1076"/>
          <ac:spMkLst>
            <pc:docMk/>
            <pc:sldMk cId="3094599095" sldId="264"/>
            <ac:spMk id="3" creationId="{CE71BF20-01B0-B840-ACAB-1D0246CBDECD}"/>
          </ac:spMkLst>
        </pc:spChg>
        <pc:spChg chg="mod">
          <ac:chgData name="David  Corredor Montenegro" userId="8ba6318c-fdbf-46b3-9344-4c1b430d8798" providerId="ADAL" clId="{9CDE6E18-7BC3-554E-AB14-679D3CC03FC1}" dt="2020-06-10T19:53:09.335" v="170" actId="20577"/>
          <ac:spMkLst>
            <pc:docMk/>
            <pc:sldMk cId="3094599095" sldId="264"/>
            <ac:spMk id="12" creationId="{6018E141-77D5-B147-951A-7D0021A5E2E3}"/>
          </ac:spMkLst>
        </pc:spChg>
      </pc:sldChg>
      <pc:sldChg chg="add del">
        <pc:chgData name="David  Corredor Montenegro" userId="8ba6318c-fdbf-46b3-9344-4c1b430d8798" providerId="ADAL" clId="{9CDE6E18-7BC3-554E-AB14-679D3CC03FC1}" dt="2020-06-10T19:50:41.766" v="92" actId="2696"/>
        <pc:sldMkLst>
          <pc:docMk/>
          <pc:sldMk cId="3826089922" sldId="264"/>
        </pc:sldMkLst>
      </pc:sldChg>
      <pc:sldChg chg="addSp delSp modSp add">
        <pc:chgData name="David  Corredor Montenegro" userId="8ba6318c-fdbf-46b3-9344-4c1b430d8798" providerId="ADAL" clId="{9CDE6E18-7BC3-554E-AB14-679D3CC03FC1}" dt="2020-06-10T19:57:17.565" v="338" actId="20577"/>
        <pc:sldMkLst>
          <pc:docMk/>
          <pc:sldMk cId="1157101278" sldId="265"/>
        </pc:sldMkLst>
        <pc:spChg chg="add mod">
          <ac:chgData name="David  Corredor Montenegro" userId="8ba6318c-fdbf-46b3-9344-4c1b430d8798" providerId="ADAL" clId="{9CDE6E18-7BC3-554E-AB14-679D3CC03FC1}" dt="2020-06-10T19:57:03.757" v="334" actId="14100"/>
          <ac:spMkLst>
            <pc:docMk/>
            <pc:sldMk cId="1157101278" sldId="265"/>
            <ac:spMk id="8" creationId="{AA48781E-088F-4E46-9B52-2BBDB30C7934}"/>
          </ac:spMkLst>
        </pc:spChg>
        <pc:spChg chg="mod">
          <ac:chgData name="David  Corredor Montenegro" userId="8ba6318c-fdbf-46b3-9344-4c1b430d8798" providerId="ADAL" clId="{9CDE6E18-7BC3-554E-AB14-679D3CC03FC1}" dt="2020-06-10T19:57:17.565" v="338" actId="20577"/>
          <ac:spMkLst>
            <pc:docMk/>
            <pc:sldMk cId="1157101278" sldId="265"/>
            <ac:spMk id="12" creationId="{6018E141-77D5-B147-951A-7D0021A5E2E3}"/>
          </ac:spMkLst>
        </pc:spChg>
        <pc:picChg chg="add mod">
          <ac:chgData name="David  Corredor Montenegro" userId="8ba6318c-fdbf-46b3-9344-4c1b430d8798" providerId="ADAL" clId="{9CDE6E18-7BC3-554E-AB14-679D3CC03FC1}" dt="2020-06-10T19:55:15.558" v="186" actId="1076"/>
          <ac:picMkLst>
            <pc:docMk/>
            <pc:sldMk cId="1157101278" sldId="265"/>
            <ac:picMk id="5" creationId="{7B2FD526-5F50-C748-B8E2-C47203A1597E}"/>
          </ac:picMkLst>
        </pc:picChg>
        <pc:picChg chg="del">
          <ac:chgData name="David  Corredor Montenegro" userId="8ba6318c-fdbf-46b3-9344-4c1b430d8798" providerId="ADAL" clId="{9CDE6E18-7BC3-554E-AB14-679D3CC03FC1}" dt="2020-06-10T19:54:52.950" v="181" actId="478"/>
          <ac:picMkLst>
            <pc:docMk/>
            <pc:sldMk cId="1157101278" sldId="265"/>
            <ac:picMk id="11" creationId="{3F26654A-6471-664E-8643-9F86CF847818}"/>
          </ac:picMkLst>
        </pc:picChg>
      </pc:sldChg>
      <pc:sldChg chg="addSp delSp modSp add">
        <pc:chgData name="David  Corredor Montenegro" userId="8ba6318c-fdbf-46b3-9344-4c1b430d8798" providerId="ADAL" clId="{9CDE6E18-7BC3-554E-AB14-679D3CC03FC1}" dt="2020-06-10T19:59:44.267" v="360" actId="478"/>
        <pc:sldMkLst>
          <pc:docMk/>
          <pc:sldMk cId="2838219752" sldId="266"/>
        </pc:sldMkLst>
        <pc:spChg chg="del">
          <ac:chgData name="David  Corredor Montenegro" userId="8ba6318c-fdbf-46b3-9344-4c1b430d8798" providerId="ADAL" clId="{9CDE6E18-7BC3-554E-AB14-679D3CC03FC1}" dt="2020-06-10T19:58:19.752" v="347" actId="478"/>
          <ac:spMkLst>
            <pc:docMk/>
            <pc:sldMk cId="2838219752" sldId="266"/>
            <ac:spMk id="3" creationId="{CE71BF20-01B0-B840-ACAB-1D0246CBDECD}"/>
          </ac:spMkLst>
        </pc:spChg>
        <pc:spChg chg="mod">
          <ac:chgData name="David  Corredor Montenegro" userId="8ba6318c-fdbf-46b3-9344-4c1b430d8798" providerId="ADAL" clId="{9CDE6E18-7BC3-554E-AB14-679D3CC03FC1}" dt="2020-06-10T19:58:37.666" v="351" actId="14100"/>
          <ac:spMkLst>
            <pc:docMk/>
            <pc:sldMk cId="2838219752" sldId="266"/>
            <ac:spMk id="8" creationId="{AA48781E-088F-4E46-9B52-2BBDB30C7934}"/>
          </ac:spMkLst>
        </pc:spChg>
        <pc:spChg chg="add mod">
          <ac:chgData name="David  Corredor Montenegro" userId="8ba6318c-fdbf-46b3-9344-4c1b430d8798" providerId="ADAL" clId="{9CDE6E18-7BC3-554E-AB14-679D3CC03FC1}" dt="2020-06-10T19:58:46.138" v="353" actId="1076"/>
          <ac:spMkLst>
            <pc:docMk/>
            <pc:sldMk cId="2838219752" sldId="266"/>
            <ac:spMk id="9" creationId="{A0667727-ABE1-F74A-AA2D-83BB0F913533}"/>
          </ac:spMkLst>
        </pc:spChg>
        <pc:picChg chg="del">
          <ac:chgData name="David  Corredor Montenegro" userId="8ba6318c-fdbf-46b3-9344-4c1b430d8798" providerId="ADAL" clId="{9CDE6E18-7BC3-554E-AB14-679D3CC03FC1}" dt="2020-06-10T19:58:07.239" v="344" actId="478"/>
          <ac:picMkLst>
            <pc:docMk/>
            <pc:sldMk cId="2838219752" sldId="266"/>
            <ac:picMk id="5" creationId="{7B2FD526-5F50-C748-B8E2-C47203A1597E}"/>
          </ac:picMkLst>
        </pc:picChg>
        <pc:picChg chg="add mod">
          <ac:chgData name="David  Corredor Montenegro" userId="8ba6318c-fdbf-46b3-9344-4c1b430d8798" providerId="ADAL" clId="{9CDE6E18-7BC3-554E-AB14-679D3CC03FC1}" dt="2020-06-10T19:58:23.494" v="348" actId="1076"/>
          <ac:picMkLst>
            <pc:docMk/>
            <pc:sldMk cId="2838219752" sldId="266"/>
            <ac:picMk id="6" creationId="{C3FBA8F8-6FD5-6547-8ECE-AEC3AC82543F}"/>
          </ac:picMkLst>
        </pc:picChg>
        <pc:picChg chg="add del mod">
          <ac:chgData name="David  Corredor Montenegro" userId="8ba6318c-fdbf-46b3-9344-4c1b430d8798" providerId="ADAL" clId="{9CDE6E18-7BC3-554E-AB14-679D3CC03FC1}" dt="2020-06-10T19:59:44.267" v="360" actId="478"/>
          <ac:picMkLst>
            <pc:docMk/>
            <pc:sldMk cId="2838219752" sldId="266"/>
            <ac:picMk id="10" creationId="{94113870-40B5-A744-A63B-8FD012A0B143}"/>
          </ac:picMkLst>
        </pc:picChg>
      </pc:sldChg>
      <pc:sldChg chg="addSp delSp modSp add">
        <pc:chgData name="David  Corredor Montenegro" userId="8ba6318c-fdbf-46b3-9344-4c1b430d8798" providerId="ADAL" clId="{9CDE6E18-7BC3-554E-AB14-679D3CC03FC1}" dt="2020-06-10T20:00:29.061" v="368" actId="478"/>
        <pc:sldMkLst>
          <pc:docMk/>
          <pc:sldMk cId="4103564582" sldId="267"/>
        </pc:sldMkLst>
        <pc:picChg chg="add del mod">
          <ac:chgData name="David  Corredor Montenegro" userId="8ba6318c-fdbf-46b3-9344-4c1b430d8798" providerId="ADAL" clId="{9CDE6E18-7BC3-554E-AB14-679D3CC03FC1}" dt="2020-06-10T20:00:29.061" v="368" actId="478"/>
          <ac:picMkLst>
            <pc:docMk/>
            <pc:sldMk cId="4103564582" sldId="267"/>
            <ac:picMk id="4" creationId="{205A5FC2-0213-A846-8E14-84E1D0845B50}"/>
          </ac:picMkLst>
        </pc:picChg>
        <pc:picChg chg="mod">
          <ac:chgData name="David  Corredor Montenegro" userId="8ba6318c-fdbf-46b3-9344-4c1b430d8798" providerId="ADAL" clId="{9CDE6E18-7BC3-554E-AB14-679D3CC03FC1}" dt="2020-06-10T19:59:51.356" v="361" actId="1076"/>
          <ac:picMkLst>
            <pc:docMk/>
            <pc:sldMk cId="4103564582" sldId="267"/>
            <ac:picMk id="10" creationId="{94113870-40B5-A744-A63B-8FD012A0B143}"/>
          </ac:picMkLst>
        </pc:picChg>
      </pc:sldChg>
      <pc:sldChg chg="addSp modSp add">
        <pc:chgData name="David  Corredor Montenegro" userId="8ba6318c-fdbf-46b3-9344-4c1b430d8798" providerId="ADAL" clId="{9CDE6E18-7BC3-554E-AB14-679D3CC03FC1}" dt="2020-06-10T20:00:54.516" v="373" actId="14100"/>
        <pc:sldMkLst>
          <pc:docMk/>
          <pc:sldMk cId="2783006859" sldId="268"/>
        </pc:sldMkLst>
        <pc:spChg chg="add mod">
          <ac:chgData name="David  Corredor Montenegro" userId="8ba6318c-fdbf-46b3-9344-4c1b430d8798" providerId="ADAL" clId="{9CDE6E18-7BC3-554E-AB14-679D3CC03FC1}" dt="2020-06-10T20:00:54.516" v="373" actId="14100"/>
          <ac:spMkLst>
            <pc:docMk/>
            <pc:sldMk cId="2783006859" sldId="268"/>
            <ac:spMk id="11" creationId="{BFD8533F-9249-B64A-B674-825B339A3342}"/>
          </ac:spMkLst>
        </pc:spChg>
        <pc:picChg chg="mod">
          <ac:chgData name="David  Corredor Montenegro" userId="8ba6318c-fdbf-46b3-9344-4c1b430d8798" providerId="ADAL" clId="{9CDE6E18-7BC3-554E-AB14-679D3CC03FC1}" dt="2020-06-10T20:00:42.774" v="371" actId="1076"/>
          <ac:picMkLst>
            <pc:docMk/>
            <pc:sldMk cId="2783006859" sldId="268"/>
            <ac:picMk id="4" creationId="{205A5FC2-0213-A846-8E14-84E1D0845B50}"/>
          </ac:picMkLst>
        </pc:picChg>
      </pc:sldChg>
      <pc:sldChg chg="del">
        <pc:chgData name="David  Corredor Montenegro" userId="8ba6318c-fdbf-46b3-9344-4c1b430d8798" providerId="ADAL" clId="{9CDE6E18-7BC3-554E-AB14-679D3CC03FC1}" dt="2020-06-10T19:50:03.032" v="37" actId="2696"/>
        <pc:sldMkLst>
          <pc:docMk/>
          <pc:sldMk cId="408565179" sldId="270"/>
        </pc:sldMkLst>
      </pc:sldChg>
      <pc:sldChg chg="del">
        <pc:chgData name="David  Corredor Montenegro" userId="8ba6318c-fdbf-46b3-9344-4c1b430d8798" providerId="ADAL" clId="{9CDE6E18-7BC3-554E-AB14-679D3CC03FC1}" dt="2020-06-10T19:50:03.085" v="40" actId="2696"/>
        <pc:sldMkLst>
          <pc:docMk/>
          <pc:sldMk cId="2566365594" sldId="271"/>
        </pc:sldMkLst>
      </pc:sldChg>
      <pc:sldChg chg="del">
        <pc:chgData name="David  Corredor Montenegro" userId="8ba6318c-fdbf-46b3-9344-4c1b430d8798" providerId="ADAL" clId="{9CDE6E18-7BC3-554E-AB14-679D3CC03FC1}" dt="2020-06-10T19:50:03.075" v="39" actId="2696"/>
        <pc:sldMkLst>
          <pc:docMk/>
          <pc:sldMk cId="2711348637" sldId="272"/>
        </pc:sldMkLst>
      </pc:sldChg>
      <pc:sldChg chg="del">
        <pc:chgData name="David  Corredor Montenegro" userId="8ba6318c-fdbf-46b3-9344-4c1b430d8798" providerId="ADAL" clId="{9CDE6E18-7BC3-554E-AB14-679D3CC03FC1}" dt="2020-06-10T19:50:03.094" v="41" actId="2696"/>
        <pc:sldMkLst>
          <pc:docMk/>
          <pc:sldMk cId="1244155964" sldId="273"/>
        </pc:sldMkLst>
      </pc:sldChg>
      <pc:sldChg chg="del">
        <pc:chgData name="David  Corredor Montenegro" userId="8ba6318c-fdbf-46b3-9344-4c1b430d8798" providerId="ADAL" clId="{9CDE6E18-7BC3-554E-AB14-679D3CC03FC1}" dt="2020-06-10T19:50:03.107" v="42" actId="2696"/>
        <pc:sldMkLst>
          <pc:docMk/>
          <pc:sldMk cId="2130930903" sldId="274"/>
        </pc:sldMkLst>
      </pc:sldChg>
      <pc:sldChg chg="del">
        <pc:chgData name="David  Corredor Montenegro" userId="8ba6318c-fdbf-46b3-9344-4c1b430d8798" providerId="ADAL" clId="{9CDE6E18-7BC3-554E-AB14-679D3CC03FC1}" dt="2020-06-10T19:50:02.874" v="33" actId="2696"/>
        <pc:sldMkLst>
          <pc:docMk/>
          <pc:sldMk cId="2867300375" sldId="278"/>
        </pc:sldMkLst>
      </pc:sldChg>
      <pc:sldChg chg="del">
        <pc:chgData name="David  Corredor Montenegro" userId="8ba6318c-fdbf-46b3-9344-4c1b430d8798" providerId="ADAL" clId="{9CDE6E18-7BC3-554E-AB14-679D3CC03FC1}" dt="2020-06-10T19:50:02.902" v="34" actId="2696"/>
        <pc:sldMkLst>
          <pc:docMk/>
          <pc:sldMk cId="2224848811" sldId="279"/>
        </pc:sldMkLst>
      </pc:sldChg>
      <pc:sldChg chg="del">
        <pc:chgData name="David  Corredor Montenegro" userId="8ba6318c-fdbf-46b3-9344-4c1b430d8798" providerId="ADAL" clId="{9CDE6E18-7BC3-554E-AB14-679D3CC03FC1}" dt="2020-06-10T19:50:02.945" v="35" actId="2696"/>
        <pc:sldMkLst>
          <pc:docMk/>
          <pc:sldMk cId="3977963017" sldId="280"/>
        </pc:sldMkLst>
      </pc:sldChg>
      <pc:sldChg chg="del">
        <pc:chgData name="David  Corredor Montenegro" userId="8ba6318c-fdbf-46b3-9344-4c1b430d8798" providerId="ADAL" clId="{9CDE6E18-7BC3-554E-AB14-679D3CC03FC1}" dt="2020-06-10T19:50:03.003" v="36" actId="2696"/>
        <pc:sldMkLst>
          <pc:docMk/>
          <pc:sldMk cId="3321335167" sldId="282"/>
        </pc:sldMkLst>
      </pc:sldChg>
      <pc:sldChg chg="del">
        <pc:chgData name="David  Corredor Montenegro" userId="8ba6318c-fdbf-46b3-9344-4c1b430d8798" providerId="ADAL" clId="{9CDE6E18-7BC3-554E-AB14-679D3CC03FC1}" dt="2020-06-10T19:50:03.063" v="38" actId="2696"/>
        <pc:sldMkLst>
          <pc:docMk/>
          <pc:sldMk cId="1602149711" sldId="283"/>
        </pc:sldMkLst>
      </pc:sldChg>
      <pc:sldChg chg="del">
        <pc:chgData name="David  Corredor Montenegro" userId="8ba6318c-fdbf-46b3-9344-4c1b430d8798" providerId="ADAL" clId="{9CDE6E18-7BC3-554E-AB14-679D3CC03FC1}" dt="2020-06-10T19:50:03.157" v="43" actId="2696"/>
        <pc:sldMkLst>
          <pc:docMk/>
          <pc:sldMk cId="494533318" sldId="284"/>
        </pc:sldMkLst>
      </pc:sldChg>
      <pc:sldChg chg="del">
        <pc:chgData name="David  Corredor Montenegro" userId="8ba6318c-fdbf-46b3-9344-4c1b430d8798" providerId="ADAL" clId="{9CDE6E18-7BC3-554E-AB14-679D3CC03FC1}" dt="2020-06-10T19:50:03.190" v="44" actId="2696"/>
        <pc:sldMkLst>
          <pc:docMk/>
          <pc:sldMk cId="4170804201" sldId="285"/>
        </pc:sldMkLst>
      </pc:sldChg>
      <pc:sldChg chg="del">
        <pc:chgData name="David  Corredor Montenegro" userId="8ba6318c-fdbf-46b3-9344-4c1b430d8798" providerId="ADAL" clId="{9CDE6E18-7BC3-554E-AB14-679D3CC03FC1}" dt="2020-06-10T19:50:03.341" v="45" actId="2696"/>
        <pc:sldMkLst>
          <pc:docMk/>
          <pc:sldMk cId="698429174" sldId="286"/>
        </pc:sldMkLst>
      </pc:sldChg>
      <pc:sldChg chg="del">
        <pc:chgData name="David  Corredor Montenegro" userId="8ba6318c-fdbf-46b3-9344-4c1b430d8798" providerId="ADAL" clId="{9CDE6E18-7BC3-554E-AB14-679D3CC03FC1}" dt="2020-06-10T19:50:03.448" v="46" actId="2696"/>
        <pc:sldMkLst>
          <pc:docMk/>
          <pc:sldMk cId="2400380914" sldId="287"/>
        </pc:sldMkLst>
      </pc:sldChg>
      <pc:sldChg chg="del">
        <pc:chgData name="David  Corredor Montenegro" userId="8ba6318c-fdbf-46b3-9344-4c1b430d8798" providerId="ADAL" clId="{9CDE6E18-7BC3-554E-AB14-679D3CC03FC1}" dt="2020-06-10T19:50:03.456" v="47" actId="2696"/>
        <pc:sldMkLst>
          <pc:docMk/>
          <pc:sldMk cId="158427040" sldId="288"/>
        </pc:sldMkLst>
      </pc:sldChg>
      <pc:sldChg chg="del">
        <pc:chgData name="David  Corredor Montenegro" userId="8ba6318c-fdbf-46b3-9344-4c1b430d8798" providerId="ADAL" clId="{9CDE6E18-7BC3-554E-AB14-679D3CC03FC1}" dt="2020-06-10T19:50:03.464" v="48" actId="2696"/>
        <pc:sldMkLst>
          <pc:docMk/>
          <pc:sldMk cId="150738198" sldId="289"/>
        </pc:sldMkLst>
      </pc:sldChg>
      <pc:sldChg chg="del">
        <pc:chgData name="David  Corredor Montenegro" userId="8ba6318c-fdbf-46b3-9344-4c1b430d8798" providerId="ADAL" clId="{9CDE6E18-7BC3-554E-AB14-679D3CC03FC1}" dt="2020-06-10T19:50:03.471" v="49" actId="2696"/>
        <pc:sldMkLst>
          <pc:docMk/>
          <pc:sldMk cId="3275465193" sldId="290"/>
        </pc:sldMkLst>
      </pc:sldChg>
      <pc:sldChg chg="del">
        <pc:chgData name="David  Corredor Montenegro" userId="8ba6318c-fdbf-46b3-9344-4c1b430d8798" providerId="ADAL" clId="{9CDE6E18-7BC3-554E-AB14-679D3CC03FC1}" dt="2020-06-10T19:50:03.478" v="50" actId="2696"/>
        <pc:sldMkLst>
          <pc:docMk/>
          <pc:sldMk cId="2450201880" sldId="291"/>
        </pc:sldMkLst>
      </pc:sldChg>
      <pc:sldChg chg="del">
        <pc:chgData name="David  Corredor Montenegro" userId="8ba6318c-fdbf-46b3-9344-4c1b430d8798" providerId="ADAL" clId="{9CDE6E18-7BC3-554E-AB14-679D3CC03FC1}" dt="2020-06-10T19:50:03.486" v="51" actId="2696"/>
        <pc:sldMkLst>
          <pc:docMk/>
          <pc:sldMk cId="2952681486" sldId="292"/>
        </pc:sldMkLst>
      </pc:sldChg>
      <pc:sldChg chg="del">
        <pc:chgData name="David  Corredor Montenegro" userId="8ba6318c-fdbf-46b3-9344-4c1b430d8798" providerId="ADAL" clId="{9CDE6E18-7BC3-554E-AB14-679D3CC03FC1}" dt="2020-06-10T19:50:03.493" v="52" actId="2696"/>
        <pc:sldMkLst>
          <pc:docMk/>
          <pc:sldMk cId="14881088" sldId="293"/>
        </pc:sldMkLst>
      </pc:sldChg>
      <pc:sldChg chg="del">
        <pc:chgData name="David  Corredor Montenegro" userId="8ba6318c-fdbf-46b3-9344-4c1b430d8798" providerId="ADAL" clId="{9CDE6E18-7BC3-554E-AB14-679D3CC03FC1}" dt="2020-06-10T19:50:03.500" v="53" actId="2696"/>
        <pc:sldMkLst>
          <pc:docMk/>
          <pc:sldMk cId="2823041886" sldId="294"/>
        </pc:sldMkLst>
      </pc:sldChg>
      <pc:sldChg chg="del">
        <pc:chgData name="David  Corredor Montenegro" userId="8ba6318c-fdbf-46b3-9344-4c1b430d8798" providerId="ADAL" clId="{9CDE6E18-7BC3-554E-AB14-679D3CC03FC1}" dt="2020-06-10T19:50:03.507" v="54" actId="2696"/>
        <pc:sldMkLst>
          <pc:docMk/>
          <pc:sldMk cId="3563211248" sldId="295"/>
        </pc:sldMkLst>
      </pc:sldChg>
      <pc:sldMasterChg chg="delSldLayout">
        <pc:chgData name="David  Corredor Montenegro" userId="8ba6318c-fdbf-46b3-9344-4c1b430d8798" providerId="ADAL" clId="{9CDE6E18-7BC3-554E-AB14-679D3CC03FC1}" dt="2020-06-10T19:50:03.512" v="55" actId="2696"/>
        <pc:sldMasterMkLst>
          <pc:docMk/>
          <pc:sldMasterMk cId="3177198257" sldId="2147483663"/>
        </pc:sldMasterMkLst>
        <pc:sldLayoutChg chg="del">
          <pc:chgData name="David  Corredor Montenegro" userId="8ba6318c-fdbf-46b3-9344-4c1b430d8798" providerId="ADAL" clId="{9CDE6E18-7BC3-554E-AB14-679D3CC03FC1}" dt="2020-06-10T19:50:03.512" v="55" actId="2696"/>
          <pc:sldLayoutMkLst>
            <pc:docMk/>
            <pc:sldMasterMk cId="3177198257" sldId="2147483663"/>
            <pc:sldLayoutMk cId="3947477003" sldId="214748368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DDDA2F-3110-4D41-8E26-3E35BFF4B6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ACE6E7-D23C-41C5-823A-31AAEE53BB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07504-C055-4F22-A8E0-C44E3528C705}" type="datetimeFigureOut">
              <a:rPr lang="en-GB" smtClean="0"/>
              <a:t>11/06/2020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E53576-4D2D-499F-8A45-EB7F1AE7091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0B8A76-7CB3-4232-B2C4-4C1783EC4F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DA31CF-2085-408B-879F-13E143D1BC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64778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7130E2-61D9-4B84-862C-53A1797889D7}" type="datetimeFigureOut">
              <a:rPr lang="en-GB" smtClean="0"/>
              <a:t>11/06/2020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6551E7-CBAE-4421-88BE-2B61BB8C4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5634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4424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8668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05138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4259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2381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3037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742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1958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29558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777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410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7015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032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8793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2915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CO" dirty="0"/>
          </a:p>
          <a:p>
            <a:pPr algn="l"/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66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1975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6782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CO" dirty="0"/>
          </a:p>
          <a:p>
            <a:pPr algn="l"/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0172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5981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5059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4711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4247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/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0108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88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2012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0153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5845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367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551E7-CBAE-4421-88BE-2B61BB8C47C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090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 hasCustomPrompt="1"/>
          </p:nvPr>
        </p:nvSpPr>
        <p:spPr>
          <a:xfrm>
            <a:off x="267128" y="3991902"/>
            <a:ext cx="8589196" cy="384889"/>
          </a:xfrm>
          <a:prstGeom prst="rect">
            <a:avLst/>
          </a:prstGeom>
        </p:spPr>
        <p:txBody>
          <a:bodyPr/>
          <a:lstStyle>
            <a:lvl1pPr algn="ctr">
              <a:defRPr sz="2400" b="1">
                <a:solidFill>
                  <a:schemeClr val="bg1"/>
                </a:solidFill>
                <a:latin typeface="Trebuchet MS" panose="020B0603020202020204" pitchFamily="34" charset="0"/>
              </a:defRPr>
            </a:lvl1pPr>
          </a:lstStyle>
          <a:p>
            <a:r>
              <a:rPr lang="es-ES"/>
              <a:t>HAGA CLIC PARA MODIFICAR</a:t>
            </a:r>
            <a:endParaRPr lang="es-CO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0"/>
          </p:nvPr>
        </p:nvSpPr>
        <p:spPr>
          <a:xfrm>
            <a:off x="6752708" y="5034231"/>
            <a:ext cx="1858963" cy="26723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</a:t>
            </a:r>
            <a:endParaRPr lang="es-CO"/>
          </a:p>
        </p:txBody>
      </p:sp>
      <p:sp>
        <p:nvSpPr>
          <p:cNvPr id="8" name="Marcador de texto 6"/>
          <p:cNvSpPr>
            <a:spLocks noGrp="1"/>
          </p:cNvSpPr>
          <p:nvPr>
            <p:ph type="body" sz="quarter" idx="11"/>
          </p:nvPr>
        </p:nvSpPr>
        <p:spPr>
          <a:xfrm>
            <a:off x="2563255" y="5034231"/>
            <a:ext cx="1858963" cy="26723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</a:t>
            </a:r>
            <a:endParaRPr lang="es-CO"/>
          </a:p>
        </p:txBody>
      </p:sp>
      <p:sp>
        <p:nvSpPr>
          <p:cNvPr id="9" name="Marcador de texto 6"/>
          <p:cNvSpPr>
            <a:spLocks noGrp="1"/>
          </p:cNvSpPr>
          <p:nvPr>
            <p:ph type="body" sz="quarter" idx="12"/>
          </p:nvPr>
        </p:nvSpPr>
        <p:spPr>
          <a:xfrm>
            <a:off x="4657982" y="5023851"/>
            <a:ext cx="1858963" cy="26723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</a:t>
            </a:r>
            <a:endParaRPr lang="es-CO"/>
          </a:p>
        </p:txBody>
      </p:sp>
      <p:sp>
        <p:nvSpPr>
          <p:cNvPr id="10" name="Marcador de texto 6"/>
          <p:cNvSpPr>
            <a:spLocks noGrp="1"/>
          </p:cNvSpPr>
          <p:nvPr>
            <p:ph type="body" sz="quarter" idx="13"/>
          </p:nvPr>
        </p:nvSpPr>
        <p:spPr>
          <a:xfrm>
            <a:off x="468529" y="5034231"/>
            <a:ext cx="1858963" cy="26723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</a:t>
            </a:r>
            <a:endParaRPr lang="es-CO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08D695-E95B-4C31-9E57-9391E87EB67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 sz="1400"/>
            </a:lvl1pPr>
          </a:lstStyle>
          <a:p>
            <a:fld id="{568A4D74-9B2E-4D89-9D2E-264B70DE6B1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050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66313" y="313754"/>
            <a:ext cx="6994775" cy="364341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441378" y="1078768"/>
            <a:ext cx="8199188" cy="3904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002060"/>
                </a:solidFill>
                <a:latin typeface="Trebuchet MS" panose="020B0603020202020204" pitchFamily="34" charset="0"/>
              </a:defRPr>
            </a:lvl1pPr>
            <a:lvl2pPr marL="457200" indent="0">
              <a:buNone/>
              <a:defRPr>
                <a:latin typeface="Trebuchet MS" panose="020B0603020202020204" pitchFamily="34" charset="0"/>
              </a:defRPr>
            </a:lvl2pPr>
            <a:lvl3pPr marL="914400" indent="0">
              <a:buNone/>
              <a:defRPr>
                <a:latin typeface="Trebuchet MS" panose="020B0603020202020204" pitchFamily="34" charset="0"/>
              </a:defRPr>
            </a:lvl3pPr>
            <a:lvl4pPr marL="1371600" indent="0">
              <a:buNone/>
              <a:defRPr>
                <a:latin typeface="Trebuchet MS" panose="020B0603020202020204" pitchFamily="34" charset="0"/>
              </a:defRPr>
            </a:lvl4pPr>
            <a:lvl5pPr marL="1828800" indent="0">
              <a:buNone/>
              <a:defRPr>
                <a:latin typeface="Trebuchet MS" panose="020B0603020202020204" pitchFamily="34" charset="0"/>
              </a:defRPr>
            </a:lvl5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1"/>
          </p:nvPr>
        </p:nvSpPr>
        <p:spPr>
          <a:xfrm>
            <a:off x="441378" y="1766797"/>
            <a:ext cx="8199188" cy="446961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2060"/>
                </a:solidFill>
                <a:latin typeface="Trebuchet MS" panose="020B0603020202020204" pitchFamily="34" charset="0"/>
              </a:defRPr>
            </a:lvl1pPr>
            <a:lvl2pPr>
              <a:defRPr>
                <a:solidFill>
                  <a:srgbClr val="002060"/>
                </a:solidFill>
                <a:latin typeface="Trebuchet MS" panose="020B0603020202020204" pitchFamily="34" charset="0"/>
              </a:defRPr>
            </a:lvl2pPr>
            <a:lvl3pPr>
              <a:defRPr>
                <a:solidFill>
                  <a:srgbClr val="002060"/>
                </a:solidFill>
                <a:latin typeface="Trebuchet MS" panose="020B0603020202020204" pitchFamily="34" charset="0"/>
              </a:defRPr>
            </a:lvl3pPr>
            <a:lvl4pPr>
              <a:defRPr>
                <a:solidFill>
                  <a:srgbClr val="002060"/>
                </a:solidFill>
                <a:latin typeface="Trebuchet MS" panose="020B0603020202020204" pitchFamily="34" charset="0"/>
              </a:defRPr>
            </a:lvl4pPr>
            <a:lvl5pPr>
              <a:defRPr>
                <a:solidFill>
                  <a:srgbClr val="002060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17DCC-34BA-4307-9A3F-807A25235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38C63E39-BF91-45F9-82C9-08855B795E2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72D3248-CFDE-48C6-9925-FCFE5E9DB95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520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93519" y="2732812"/>
            <a:ext cx="8946574" cy="4042063"/>
          </a:xfrm>
          <a:prstGeom prst="rect">
            <a:avLst/>
          </a:prstGeom>
          <a:solidFill>
            <a:srgbClr val="0707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CO" sz="1013"/>
          </a:p>
        </p:txBody>
      </p:sp>
      <p:sp>
        <p:nvSpPr>
          <p:cNvPr id="8" name="Rectángulo 7"/>
          <p:cNvSpPr/>
          <p:nvPr userDrawn="1"/>
        </p:nvSpPr>
        <p:spPr>
          <a:xfrm>
            <a:off x="0" y="2888673"/>
            <a:ext cx="9144000" cy="935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CO" sz="1350"/>
          </a:p>
        </p:txBody>
      </p:sp>
      <p:sp>
        <p:nvSpPr>
          <p:cNvPr id="9" name="Rectángulo 8"/>
          <p:cNvSpPr/>
          <p:nvPr userDrawn="1"/>
        </p:nvSpPr>
        <p:spPr>
          <a:xfrm>
            <a:off x="93519" y="3465368"/>
            <a:ext cx="8946574" cy="1413164"/>
          </a:xfrm>
          <a:prstGeom prst="rect">
            <a:avLst/>
          </a:prstGeom>
          <a:solidFill>
            <a:schemeClr val="bg2">
              <a:lumMod val="9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CO" sz="1350"/>
          </a:p>
        </p:txBody>
      </p:sp>
      <p:sp>
        <p:nvSpPr>
          <p:cNvPr id="10" name="CuadroTexto 9"/>
          <p:cNvSpPr txBox="1"/>
          <p:nvPr userDrawn="1"/>
        </p:nvSpPr>
        <p:spPr>
          <a:xfrm>
            <a:off x="1090856" y="1192826"/>
            <a:ext cx="6951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>
                <a:solidFill>
                  <a:srgbClr val="07071E"/>
                </a:solidFill>
                <a:latin typeface="Trebuchet MS" panose="020B0603020202020204" pitchFamily="34" charset="0"/>
              </a:rPr>
              <a:t>IIND 2103 PRINCIPIOS DE OPTIMIZACIÓN </a:t>
            </a:r>
          </a:p>
        </p:txBody>
      </p:sp>
      <p:sp>
        <p:nvSpPr>
          <p:cNvPr id="12" name="CuadroTexto 11"/>
          <p:cNvSpPr txBox="1"/>
          <p:nvPr userDrawn="1"/>
        </p:nvSpPr>
        <p:spPr>
          <a:xfrm>
            <a:off x="4468092" y="2008775"/>
            <a:ext cx="33874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1400" b="1">
                <a:solidFill>
                  <a:srgbClr val="07071E"/>
                </a:solidFill>
                <a:latin typeface="Trebuchet MS" panose="020B0603020202020204" pitchFamily="34" charset="0"/>
              </a:rPr>
              <a:t>Departamento de Ingeniería Industrial </a:t>
            </a:r>
          </a:p>
          <a:p>
            <a:pPr algn="r"/>
            <a:r>
              <a:rPr lang="es-CO" sz="1200" b="1">
                <a:solidFill>
                  <a:srgbClr val="07071E"/>
                </a:solidFill>
                <a:latin typeface="Trebuchet MS" panose="020B0603020202020204" pitchFamily="34" charset="0"/>
              </a:rPr>
              <a:t>Facultad de Ingeniería</a:t>
            </a:r>
          </a:p>
        </p:txBody>
      </p:sp>
      <p:sp>
        <p:nvSpPr>
          <p:cNvPr id="13" name="Cuadro de texto 2">
            <a:extLst>
              <a:ext uri="{FF2B5EF4-FFF2-40B4-BE49-F238E27FC236}">
                <a16:creationId xmlns:a16="http://schemas.microsoft.com/office/drawing/2014/main" id="{BB569C74-501A-DB42-9C9D-A5544A50648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498728" y="6388845"/>
            <a:ext cx="4136154" cy="3652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68580" tIns="34290" rIns="68580" bIns="34290" anchor="t" anchorCtr="0">
            <a:noAutofit/>
          </a:bodyPr>
          <a:lstStyle>
            <a:defPPr>
              <a:defRPr lang="es-CO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s-CO" sz="6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Universidad de los Andes | Vigilada Mineducación</a:t>
            </a:r>
          </a:p>
          <a:p>
            <a:pPr algn="ctr">
              <a:spcAft>
                <a:spcPts val="0"/>
              </a:spcAft>
            </a:pPr>
            <a:r>
              <a:rPr lang="es-CO" sz="6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Reconocimiento como Universidad: Decreto 1297 del 30 de mayo de 1964.</a:t>
            </a:r>
          </a:p>
          <a:p>
            <a:pPr algn="ctr">
              <a:spcAft>
                <a:spcPts val="0"/>
              </a:spcAft>
            </a:pPr>
            <a:r>
              <a:rPr lang="es-CO" sz="6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Reconocimiento personería jurídica: Resolución 28 del 23 de febrero de 1949 Minjusticia.</a:t>
            </a:r>
          </a:p>
        </p:txBody>
      </p:sp>
      <p:pic>
        <p:nvPicPr>
          <p:cNvPr id="14" name="Picture 2" descr="Resultado de imagen para logo de los andes 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1171" y="5953991"/>
            <a:ext cx="1453841" cy="434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41B233-5C83-480F-AA18-945FE8F6F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99367" y="635453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8A4D74-9B2E-4D89-9D2E-264B70DE6B1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1548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800" kern="1200">
          <a:solidFill>
            <a:schemeClr val="bg1"/>
          </a:solidFill>
          <a:latin typeface="Trebuchet MS" panose="020B0603020202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114300" y="72737"/>
            <a:ext cx="8936182" cy="727363"/>
          </a:xfrm>
          <a:prstGeom prst="rect">
            <a:avLst/>
          </a:prstGeom>
          <a:solidFill>
            <a:srgbClr val="0707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CO" sz="1350"/>
          </a:p>
        </p:txBody>
      </p:sp>
      <p:sp>
        <p:nvSpPr>
          <p:cNvPr id="8" name="Rectángulo 7"/>
          <p:cNvSpPr/>
          <p:nvPr userDrawn="1"/>
        </p:nvSpPr>
        <p:spPr>
          <a:xfrm>
            <a:off x="21978" y="151706"/>
            <a:ext cx="903916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/>
          <p:cNvSpPr/>
          <p:nvPr userDrawn="1"/>
        </p:nvSpPr>
        <p:spPr>
          <a:xfrm>
            <a:off x="112121" y="276394"/>
            <a:ext cx="7149916" cy="440579"/>
          </a:xfrm>
          <a:prstGeom prst="rect">
            <a:avLst/>
          </a:prstGeom>
          <a:solidFill>
            <a:schemeClr val="bg2">
              <a:lumMod val="9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0" name="Picture 2" descr="https://attachment.outlook.office.net/owa/a.avalo@uniandes.edu.co/service.svc/s/GetFileAttachment?id=AAMkADA0ODU4MWJkLTk3MjktNDE2Yi1hZTUyLWZlNTVkODE0OTNjMgBGAAAAAAC8WVGtrGzaR4oL32d%2BASnQBwBe%2BB1imVg5RKnBmy%2BWV9I8AAAAAAEJAABe%2BB1imVg5RKnBmy%2BWV9I8AANvGq8iAAABEgAQAK7YDLYi2pJKoECQpXLhlT8%3D&amp;X-OWA-CANARY=XBK9CdfUg0WTfst0KjCf6rA0ZQS_vNUYyLbBo7swejCobH7a3IaKncmv5T8MUcD29n_EqVT-Dls.&amp;token=eyJ0eXAiOiJKV1QiLCJhbGciOiJSUzI1NiIsIng1dCI6IkJnRDU5blJpQnpmbk5BVGloOFJhZ1l5M3pyZyJ9.eyJ2ZXIiOiJFeGNoYW5nZS5DYWxsYmFjay5WMSIsImFwcGN0eHNlbmRlciI6Ik93YURvd25sb2FkQGZhYmQwNDdjLWZmNDgtNDkyYS04YmJiLThmOThiOWZiOWNjYSIsImFwcGN0eCI6IntcIm1zZXhjaHByb3RcIjpcIm93YVwiLFwicHJpbWFyeXNpZFwiOlwiUy0xLTUtMjEtMTA5NzU5MDY1Mi0zNTEwNzIyNTAxLTcyNTI4NTgyNy0yNjEzNjk4N1wiLFwicHVpZFwiOlwiMTE1Mzk3NzAyNTIyNjA1MzM5MlwiLFwib2lkXCI6XCJkNDY4NTg2ZS1jMzg3LTQ2ZDEtOWFiYS03ZmRmNDYzYzIwYWNcIixcInNjb3BlXCI6XCJPd2FEb3dubG9hZFwifSIsImlzcyI6IjAwMDAwMDAyLTAwMDAtMGZmMS1jZTAwLTAwMDAwMDAwMDAwMEBmYWJkMDQ3Yy1mZjQ4LTQ5MmEtOGJiYi04Zjk4YjlmYjljY2EiLCJhdWQiOiIwMDAwMDAwMi0wMDAwLTBmZjEtY2UwMC0wMDAwMDAwMDAwMDAvYXR0YWNobWVudC5vdXRsb29rLm9mZmljZS5uZXRAZmFiZDA0N2MtZmY0OC00OTJhLThiYmItOGY5OGI5ZmI5Y2NhIiwiZXhwIjoxNTI2NjQ4Nzg5LCJuYmYiOjE1MjY2NDgxODl9.gV2zDcc-C8a6gMIPTD-lH6zkJNTKRqvdvQ5CVx5Up5cqUi8q-MPJ5DSSu_8Q2dWhDRbHDjiwHwCsEeqDvimqpRX1YRJtVpL7X48x6r8bpxUQOfLSCOLOfSE49-8rFLHSb4T-q6s2KxNyByp71_oksOVCN7J5NJJ9Hjg39vN4zKlNiv3pmrMS5DS-v2ZhjPfCRkqQ7KBAlpsgDefVmMbCboNDfI_qq4B3YCY9k-coeawZ0FageZHFzQwRh7fIUE7EAvgaeh7t-_iLMPg3dDeDkUgQZpRxu5eeqwK9tCOGwGbS_6d7G1dIINlKlxCeV-NoUbRZgqHYOy7ARVAOxQZCng&amp;owa=outlook.office.com&amp;isImagePreview=True">
            <a:extLst>
              <a:ext uri="{FF2B5EF4-FFF2-40B4-BE49-F238E27FC236}">
                <a16:creationId xmlns:a16="http://schemas.microsoft.com/office/drawing/2014/main" id="{AADF4FAF-0E4D-2446-BC37-A63A60FCDE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5902" y="6134168"/>
            <a:ext cx="721891" cy="803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Conector recto 13"/>
          <p:cNvCxnSpPr/>
          <p:nvPr userDrawn="1"/>
        </p:nvCxnSpPr>
        <p:spPr>
          <a:xfrm>
            <a:off x="112121" y="836537"/>
            <a:ext cx="8938361" cy="0"/>
          </a:xfrm>
          <a:prstGeom prst="line">
            <a:avLst/>
          </a:prstGeom>
          <a:ln>
            <a:solidFill>
              <a:srgbClr val="07071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 userDrawn="1"/>
        </p:nvCxnSpPr>
        <p:spPr>
          <a:xfrm>
            <a:off x="377941" y="1098759"/>
            <a:ext cx="0" cy="362539"/>
          </a:xfrm>
          <a:prstGeom prst="line">
            <a:avLst/>
          </a:prstGeom>
          <a:ln w="38100">
            <a:solidFill>
              <a:srgbClr val="0707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Marcador de título 19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21" name="Marcador de texto 20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2568DD-CE0D-4459-9BE3-FF0C91D45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63E39-BF91-45F9-82C9-08855B795E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198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bg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opa.uniandes.edu.c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copa@uniandes.edu.co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copa.uniandes.edu.co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copa@uniandes.edu.c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urobi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B8F67E4-AF44-49D0-8060-8A65F1F6E917}"/>
              </a:ext>
            </a:extLst>
          </p:cNvPr>
          <p:cNvSpPr/>
          <p:nvPr/>
        </p:nvSpPr>
        <p:spPr>
          <a:xfrm>
            <a:off x="6465791" y="6158629"/>
            <a:ext cx="257111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050">
                <a:solidFill>
                  <a:schemeClr val="bg1"/>
                </a:solidFill>
              </a:rPr>
              <a:t>Centro para la Optimización y Probabilidad Aplicada (</a:t>
            </a:r>
            <a:r>
              <a:rPr lang="es-ES_tradnl" sz="1050">
                <a:solidFill>
                  <a:schemeClr val="bg1"/>
                </a:solidFill>
                <a:hlinkClick r:id="rId3"/>
              </a:rPr>
              <a:t>http://copa.uniandes.edu.co</a:t>
            </a:r>
            <a:r>
              <a:rPr lang="es-ES_tradnl" sz="1050">
                <a:solidFill>
                  <a:schemeClr val="bg1"/>
                </a:solidFill>
              </a:rPr>
              <a:t>) </a:t>
            </a:r>
          </a:p>
          <a:p>
            <a:pPr algn="r"/>
            <a:r>
              <a:rPr lang="es-ES_tradnl" sz="1050">
                <a:solidFill>
                  <a:schemeClr val="bg1"/>
                </a:solidFill>
              </a:rPr>
              <a:t>(</a:t>
            </a:r>
            <a:r>
              <a:rPr lang="es-ES_tradnl" sz="1050">
                <a:solidFill>
                  <a:schemeClr val="bg1"/>
                </a:solidFill>
                <a:hlinkClick r:id="rId4"/>
              </a:rPr>
              <a:t>copa@uniandes.edu.co</a:t>
            </a:r>
            <a:r>
              <a:rPr lang="es-ES_tradnl" sz="1050">
                <a:solidFill>
                  <a:schemeClr val="bg1"/>
                </a:solidFill>
              </a:rPr>
              <a:t>)</a:t>
            </a: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1EEF4D-3BC9-9346-BF9A-84E8A3E68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Instalación Gurobi-Python</a:t>
            </a:r>
          </a:p>
        </p:txBody>
      </p:sp>
    </p:spTree>
    <p:extLst>
      <p:ext uri="{BB962C8B-B14F-4D97-AF65-F5344CB8AC3E}">
        <p14:creationId xmlns:p14="http://schemas.microsoft.com/office/powerpoint/2010/main" val="629505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4351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2. Abra la pestaña de </a:t>
            </a:r>
            <a:r>
              <a:rPr lang="es-ES_tradnl" dirty="0" err="1"/>
              <a:t>Downloads</a:t>
            </a:r>
            <a:r>
              <a:rPr lang="es-ES_tradnl" dirty="0"/>
              <a:t> &amp; </a:t>
            </a:r>
            <a:r>
              <a:rPr lang="es-ES_tradnl" dirty="0" err="1"/>
              <a:t>Licenses</a:t>
            </a:r>
            <a:endParaRPr lang="es-ES_tradnl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EA9E906-6F41-BE4A-97FB-7BAC61353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730999-A9E9-9D45-BED9-5E322155E369}"/>
              </a:ext>
            </a:extLst>
          </p:cNvPr>
          <p:cNvSpPr/>
          <p:nvPr/>
        </p:nvSpPr>
        <p:spPr>
          <a:xfrm>
            <a:off x="2808995" y="2190724"/>
            <a:ext cx="641131" cy="33633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65E4315-97B3-424A-ACF0-03013ACB0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C973B57-524C-0148-8C38-6AF40CB7FD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02" t="5833" r="35594" b="82880"/>
          <a:stretch/>
        </p:blipFill>
        <p:spPr>
          <a:xfrm>
            <a:off x="4572000" y="1548516"/>
            <a:ext cx="3402578" cy="181777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8195795-E18B-C341-B863-1108D7D1233E}"/>
              </a:ext>
            </a:extLst>
          </p:cNvPr>
          <p:cNvSpPr/>
          <p:nvPr/>
        </p:nvSpPr>
        <p:spPr>
          <a:xfrm>
            <a:off x="5213232" y="2185148"/>
            <a:ext cx="2073169" cy="590420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88857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773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3. Vaya a </a:t>
            </a:r>
            <a:r>
              <a:rPr lang="es-ES_tradnl" dirty="0" err="1"/>
              <a:t>Academic</a:t>
            </a:r>
            <a:r>
              <a:rPr lang="es-ES_tradnl" dirty="0"/>
              <a:t> </a:t>
            </a:r>
            <a:r>
              <a:rPr lang="es-ES_tradnl" dirty="0" err="1"/>
              <a:t>License</a:t>
            </a:r>
            <a:endParaRPr lang="es-ES_tradnl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EA9E906-6F41-BE4A-97FB-7BAC61353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730999-A9E9-9D45-BED9-5E322155E369}"/>
              </a:ext>
            </a:extLst>
          </p:cNvPr>
          <p:cNvSpPr/>
          <p:nvPr/>
        </p:nvSpPr>
        <p:spPr>
          <a:xfrm>
            <a:off x="2808995" y="2190724"/>
            <a:ext cx="641131" cy="33633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65E4315-97B3-424A-ACF0-03013ACB0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68C09D1-E03F-7B4C-9825-653416CD28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BAEE44C-C922-3548-B5DD-3FC2E80B586A}"/>
              </a:ext>
            </a:extLst>
          </p:cNvPr>
          <p:cNvSpPr/>
          <p:nvPr/>
        </p:nvSpPr>
        <p:spPr>
          <a:xfrm>
            <a:off x="4685288" y="4110754"/>
            <a:ext cx="914400" cy="258945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547605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37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4. Regístrese con sus correo </a:t>
            </a:r>
            <a:r>
              <a:rPr lang="es-ES_tradnl" dirty="0" err="1"/>
              <a:t>Uniandes</a:t>
            </a:r>
            <a:r>
              <a:rPr lang="es-ES_tradnl" dirty="0"/>
              <a:t>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EA9E906-6F41-BE4A-97FB-7BAC61353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730999-A9E9-9D45-BED9-5E322155E369}"/>
              </a:ext>
            </a:extLst>
          </p:cNvPr>
          <p:cNvSpPr/>
          <p:nvPr/>
        </p:nvSpPr>
        <p:spPr>
          <a:xfrm>
            <a:off x="2808995" y="2190724"/>
            <a:ext cx="641131" cy="33633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65E4315-97B3-424A-ACF0-03013ACB0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68C09D1-E03F-7B4C-9825-653416CD28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BAEE44C-C922-3548-B5DD-3FC2E80B586A}"/>
              </a:ext>
            </a:extLst>
          </p:cNvPr>
          <p:cNvSpPr/>
          <p:nvPr/>
        </p:nvSpPr>
        <p:spPr>
          <a:xfrm>
            <a:off x="4685288" y="4110754"/>
            <a:ext cx="914400" cy="258945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C9C4FF-9AE4-C64D-9B80-C3B5C48BE7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476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EA9E906-6F41-BE4A-97FB-7BAC61353C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730999-A9E9-9D45-BED9-5E322155E369}"/>
              </a:ext>
            </a:extLst>
          </p:cNvPr>
          <p:cNvSpPr/>
          <p:nvPr/>
        </p:nvSpPr>
        <p:spPr>
          <a:xfrm>
            <a:off x="2808995" y="2190724"/>
            <a:ext cx="641131" cy="33633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65E4315-97B3-424A-ACF0-03013ACB05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BAEE44C-C922-3548-B5DD-3FC2E80B586A}"/>
              </a:ext>
            </a:extLst>
          </p:cNvPr>
          <p:cNvSpPr/>
          <p:nvPr/>
        </p:nvSpPr>
        <p:spPr>
          <a:xfrm>
            <a:off x="4685288" y="4110754"/>
            <a:ext cx="914400" cy="258945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3" name="Screen Recording 2020-06-10 at 10.13.52 PM" descr="Screen Recording 2020-06-10 at 10.13.52 PM">
            <a:hlinkClick r:id="" action="ppaction://media"/>
            <a:extLst>
              <a:ext uri="{FF2B5EF4-FFF2-40B4-BE49-F238E27FC236}">
                <a16:creationId xmlns:a16="http://schemas.microsoft.com/office/drawing/2014/main" id="{E3CE25C3-E9AC-8344-B8D4-5A0CB97205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4566" y="1686637"/>
            <a:ext cx="8314867" cy="468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7FC4C6-14FD-484D-9ED5-19D39395FEC0}"/>
              </a:ext>
            </a:extLst>
          </p:cNvPr>
          <p:cNvSpPr txBox="1"/>
          <p:nvPr/>
        </p:nvSpPr>
        <p:spPr>
          <a:xfrm>
            <a:off x="493614" y="1100517"/>
            <a:ext cx="37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4. Regístrese con sus correo </a:t>
            </a:r>
            <a:r>
              <a:rPr lang="es-ES_tradnl" dirty="0" err="1"/>
              <a:t>Uniandes</a:t>
            </a:r>
            <a:r>
              <a:rPr lang="es-ES_trad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1384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EA9E906-6F41-BE4A-97FB-7BAC61353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730999-A9E9-9D45-BED9-5E322155E369}"/>
              </a:ext>
            </a:extLst>
          </p:cNvPr>
          <p:cNvSpPr/>
          <p:nvPr/>
        </p:nvSpPr>
        <p:spPr>
          <a:xfrm>
            <a:off x="2808995" y="2190724"/>
            <a:ext cx="641131" cy="33633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65E4315-97B3-424A-ACF0-03013ACB0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BAEE44C-C922-3548-B5DD-3FC2E80B586A}"/>
              </a:ext>
            </a:extLst>
          </p:cNvPr>
          <p:cNvSpPr/>
          <p:nvPr/>
        </p:nvSpPr>
        <p:spPr>
          <a:xfrm>
            <a:off x="4685288" y="4110754"/>
            <a:ext cx="914400" cy="258945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AF1767-0AFE-8846-AB5B-CFDF699647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E59DDC-300A-0C43-8405-9C80A84D62FA}"/>
              </a:ext>
            </a:extLst>
          </p:cNvPr>
          <p:cNvSpPr txBox="1"/>
          <p:nvPr/>
        </p:nvSpPr>
        <p:spPr>
          <a:xfrm>
            <a:off x="493614" y="1100517"/>
            <a:ext cx="377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4. Regístrese con sus correo </a:t>
            </a:r>
            <a:r>
              <a:rPr lang="es-ES_tradnl" dirty="0" err="1"/>
              <a:t>Uniandes</a:t>
            </a:r>
            <a:r>
              <a:rPr lang="es-ES_trad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7676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7287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5. Vaya nuevamente a </a:t>
            </a:r>
            <a:r>
              <a:rPr lang="es-ES_tradnl" dirty="0" err="1"/>
              <a:t>Downloads</a:t>
            </a:r>
            <a:r>
              <a:rPr lang="es-ES_tradnl" dirty="0"/>
              <a:t> &amp; </a:t>
            </a:r>
            <a:r>
              <a:rPr lang="es-ES_tradnl" dirty="0" err="1"/>
              <a:t>Licenses</a:t>
            </a:r>
            <a:r>
              <a:rPr lang="es-ES_tradnl" dirty="0"/>
              <a:t> y seleccione </a:t>
            </a:r>
            <a:r>
              <a:rPr lang="es-ES_tradnl" dirty="0" err="1"/>
              <a:t>Academic</a:t>
            </a:r>
            <a:r>
              <a:rPr lang="es-ES_tradnl" dirty="0"/>
              <a:t> </a:t>
            </a:r>
            <a:r>
              <a:rPr lang="es-ES_tradnl" dirty="0" err="1"/>
              <a:t>License</a:t>
            </a:r>
            <a:endParaRPr lang="es-ES_tradnl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EA9E906-6F41-BE4A-97FB-7BAC61353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730999-A9E9-9D45-BED9-5E322155E369}"/>
              </a:ext>
            </a:extLst>
          </p:cNvPr>
          <p:cNvSpPr/>
          <p:nvPr/>
        </p:nvSpPr>
        <p:spPr>
          <a:xfrm>
            <a:off x="2808995" y="2190724"/>
            <a:ext cx="641131" cy="33633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65E4315-97B3-424A-ACF0-03013ACB0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BAEE44C-C922-3548-B5DD-3FC2E80B586A}"/>
              </a:ext>
            </a:extLst>
          </p:cNvPr>
          <p:cNvSpPr/>
          <p:nvPr/>
        </p:nvSpPr>
        <p:spPr>
          <a:xfrm>
            <a:off x="4685288" y="4110754"/>
            <a:ext cx="914400" cy="258945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AF1767-0AFE-8846-AB5B-CFDF699647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4C6CC8B-0F21-C54E-AB68-4F5ABC2DA8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C96F8A6-00CD-BE4E-9872-7C2FF8A2D872}"/>
              </a:ext>
            </a:extLst>
          </p:cNvPr>
          <p:cNvSpPr/>
          <p:nvPr/>
        </p:nvSpPr>
        <p:spPr>
          <a:xfrm>
            <a:off x="4881755" y="4110753"/>
            <a:ext cx="914400" cy="258945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10475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749266-9195-734F-B2CA-F6AAD5D395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3106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6. Lea y acepte las condiciones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730999-A9E9-9D45-BED9-5E322155E369}"/>
              </a:ext>
            </a:extLst>
          </p:cNvPr>
          <p:cNvSpPr/>
          <p:nvPr/>
        </p:nvSpPr>
        <p:spPr>
          <a:xfrm>
            <a:off x="1894595" y="3608044"/>
            <a:ext cx="5100565" cy="89080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040603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C93A4281-A32B-8A48-A8FD-30F2E6F9C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1974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7.               Ya casi…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730999-A9E9-9D45-BED9-5E322155E369}"/>
              </a:ext>
            </a:extLst>
          </p:cNvPr>
          <p:cNvSpPr/>
          <p:nvPr/>
        </p:nvSpPr>
        <p:spPr>
          <a:xfrm>
            <a:off x="1929441" y="2785083"/>
            <a:ext cx="5231647" cy="3831237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24818-B7EA-754E-8191-E5410EB38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014" y="927402"/>
            <a:ext cx="580543" cy="58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098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824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7.  Vaya al final de esta hoja</a:t>
            </a:r>
          </a:p>
        </p:txBody>
      </p:sp>
      <p:pic>
        <p:nvPicPr>
          <p:cNvPr id="3" name="Licensia" descr="Licensia">
            <a:hlinkClick r:id="" action="ppaction://media"/>
            <a:extLst>
              <a:ext uri="{FF2B5EF4-FFF2-40B4-BE49-F238E27FC236}">
                <a16:creationId xmlns:a16="http://schemas.microsoft.com/office/drawing/2014/main" id="{EF787884-422E-C040-994F-BCBDB1EA44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313" y="1676960"/>
            <a:ext cx="8314867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66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713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8.  Siga estas instrucciones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14D84C4-9D44-424D-ACBC-ABB300131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00" y="1721031"/>
            <a:ext cx="7488000" cy="4680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2C526F-8EFF-964B-B2E4-3AEFD97D768D}"/>
              </a:ext>
            </a:extLst>
          </p:cNvPr>
          <p:cNvSpPr/>
          <p:nvPr/>
        </p:nvSpPr>
        <p:spPr>
          <a:xfrm>
            <a:off x="1929441" y="4598126"/>
            <a:ext cx="5231647" cy="1031965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4014369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9218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s-ES_tradnl" dirty="0"/>
              <a:t>Descargar </a:t>
            </a:r>
            <a:r>
              <a:rPr lang="es-ES_tradnl" dirty="0" err="1"/>
              <a:t>Gurobi</a:t>
            </a:r>
            <a:endParaRPr lang="es-ES_tradnl" dirty="0"/>
          </a:p>
          <a:p>
            <a:pPr marL="342900" indent="-342900">
              <a:buAutoNum type="arabicPeriod"/>
            </a:pPr>
            <a:r>
              <a:rPr lang="es-ES_tradnl" dirty="0"/>
              <a:t>Activar licencia de </a:t>
            </a:r>
            <a:r>
              <a:rPr lang="es-ES_tradnl" dirty="0" err="1"/>
              <a:t>Gurobi</a:t>
            </a:r>
            <a:endParaRPr lang="es-ES_tradnl" dirty="0"/>
          </a:p>
          <a:p>
            <a:pPr marL="342900" indent="-342900">
              <a:buAutoNum type="arabicPeriod"/>
            </a:pPr>
            <a:r>
              <a:rPr lang="es-ES_tradnl" dirty="0"/>
              <a:t>Comprobación</a:t>
            </a:r>
          </a:p>
        </p:txBody>
      </p:sp>
    </p:spTree>
    <p:extLst>
      <p:ext uri="{BB962C8B-B14F-4D97-AF65-F5344CB8AC3E}">
        <p14:creationId xmlns:p14="http://schemas.microsoft.com/office/powerpoint/2010/main" val="38090294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429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9.  Copie este comando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2027268-8EF7-E049-8DB2-E4F9653323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9" t="61477" r="19122" b="16473"/>
          <a:stretch/>
        </p:blipFill>
        <p:spPr>
          <a:xfrm>
            <a:off x="41760" y="1892271"/>
            <a:ext cx="9060479" cy="18871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1C37F8-C365-4047-969E-3D23A15FC9AD}"/>
              </a:ext>
            </a:extLst>
          </p:cNvPr>
          <p:cNvSpPr/>
          <p:nvPr/>
        </p:nvSpPr>
        <p:spPr>
          <a:xfrm>
            <a:off x="322710" y="2821577"/>
            <a:ext cx="3648399" cy="339634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743902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3971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10.  Abra su </a:t>
            </a:r>
            <a:r>
              <a:rPr lang="es-ES_tradnl" dirty="0" err="1"/>
              <a:t>command</a:t>
            </a:r>
            <a:r>
              <a:rPr lang="es-ES_tradnl" dirty="0"/>
              <a:t>/terminal </a:t>
            </a:r>
            <a:r>
              <a:rPr lang="es-ES_tradnl" dirty="0" err="1"/>
              <a:t>prompt</a:t>
            </a:r>
            <a:endParaRPr lang="es-ES_tradnl" dirty="0"/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658ECE6A-0635-A64D-81CB-B87B8C28FC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0" t="33657" r="20286" b="16286"/>
          <a:stretch/>
        </p:blipFill>
        <p:spPr>
          <a:xfrm>
            <a:off x="4785623" y="1989000"/>
            <a:ext cx="4116165" cy="288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C1128E-61ED-BB4B-8042-B767D79AB0BE}"/>
              </a:ext>
            </a:extLst>
          </p:cNvPr>
          <p:cNvSpPr txBox="1"/>
          <p:nvPr/>
        </p:nvSpPr>
        <p:spPr>
          <a:xfrm>
            <a:off x="6266344" y="1505674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Mac OS X 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FB9CD6-5C67-224E-8413-7FF82C62C0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14" y="1989000"/>
            <a:ext cx="3497727" cy="288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CB8448-98E2-F94F-8741-DCF85F63935D}"/>
              </a:ext>
            </a:extLst>
          </p:cNvPr>
          <p:cNvSpPr txBox="1"/>
          <p:nvPr/>
        </p:nvSpPr>
        <p:spPr>
          <a:xfrm>
            <a:off x="1572424" y="1505674"/>
            <a:ext cx="1060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Windows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E181A0-7B3D-F849-B404-3C89830BEACB}"/>
              </a:ext>
            </a:extLst>
          </p:cNvPr>
          <p:cNvSpPr txBox="1"/>
          <p:nvPr/>
        </p:nvSpPr>
        <p:spPr>
          <a:xfrm>
            <a:off x="5068389" y="5068389"/>
            <a:ext cx="23727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</a:t>
            </a:r>
            <a:r>
              <a:rPr lang="en-CO" dirty="0"/>
              <a:t>ommand + espacio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O" dirty="0"/>
              <a:t>Buscar terminal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O" dirty="0"/>
              <a:t>Abrir Terminal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D6F756-CDA7-FC4B-B5D4-1EE3CE45AB29}"/>
              </a:ext>
            </a:extLst>
          </p:cNvPr>
          <p:cNvSpPr txBox="1"/>
          <p:nvPr/>
        </p:nvSpPr>
        <p:spPr>
          <a:xfrm>
            <a:off x="766355" y="5068389"/>
            <a:ext cx="2770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Tecla Windows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Buscar</a:t>
            </a:r>
            <a:r>
              <a:rPr lang="en-US" dirty="0"/>
              <a:t> </a:t>
            </a:r>
            <a:r>
              <a:rPr lang="en-US" dirty="0" err="1"/>
              <a:t>cmd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Abrir</a:t>
            </a:r>
            <a:r>
              <a:rPr lang="en-US" dirty="0"/>
              <a:t> Command prompt</a:t>
            </a:r>
            <a:endParaRPr lang="en-CO" dirty="0"/>
          </a:p>
        </p:txBody>
      </p:sp>
    </p:spTree>
    <p:extLst>
      <p:ext uri="{BB962C8B-B14F-4D97-AF65-F5344CB8AC3E}">
        <p14:creationId xmlns:p14="http://schemas.microsoft.com/office/powerpoint/2010/main" val="1141389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6585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11.  Pegue el comando que copió en su </a:t>
            </a:r>
            <a:r>
              <a:rPr lang="es-ES_tradnl" dirty="0" err="1"/>
              <a:t>command</a:t>
            </a:r>
            <a:r>
              <a:rPr lang="es-ES_tradnl" dirty="0"/>
              <a:t>/terminal </a:t>
            </a:r>
            <a:r>
              <a:rPr lang="es-ES_tradnl" dirty="0" err="1"/>
              <a:t>prompt</a:t>
            </a:r>
            <a:r>
              <a:rPr lang="es-ES_tradnl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C1128E-61ED-BB4B-8042-B767D79AB0BE}"/>
              </a:ext>
            </a:extLst>
          </p:cNvPr>
          <p:cNvSpPr txBox="1"/>
          <p:nvPr/>
        </p:nvSpPr>
        <p:spPr>
          <a:xfrm>
            <a:off x="6266344" y="1505674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Mac OS X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CB8448-98E2-F94F-8741-DCF85F63935D}"/>
              </a:ext>
            </a:extLst>
          </p:cNvPr>
          <p:cNvSpPr txBox="1"/>
          <p:nvPr/>
        </p:nvSpPr>
        <p:spPr>
          <a:xfrm>
            <a:off x="1572424" y="1505674"/>
            <a:ext cx="1060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Windows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7B4B6F6B-53D0-874B-A7C7-740D0D731B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0321"/>
            <a:ext cx="4264615" cy="3600000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917528-6114-314A-B525-B48DB7A3EC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04" y="1940321"/>
            <a:ext cx="4662993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3079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489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11.  Darle </a:t>
            </a:r>
            <a:r>
              <a:rPr lang="es-ES_tradnl" dirty="0" err="1"/>
              <a:t>enter</a:t>
            </a:r>
            <a:r>
              <a:rPr lang="es-ES_tradnl" dirty="0"/>
              <a:t> cuando pregunte por la ubicación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C1128E-61ED-BB4B-8042-B767D79AB0BE}"/>
              </a:ext>
            </a:extLst>
          </p:cNvPr>
          <p:cNvSpPr txBox="1"/>
          <p:nvPr/>
        </p:nvSpPr>
        <p:spPr>
          <a:xfrm>
            <a:off x="6266344" y="1505674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Mac OS X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CB8448-98E2-F94F-8741-DCF85F63935D}"/>
              </a:ext>
            </a:extLst>
          </p:cNvPr>
          <p:cNvSpPr txBox="1"/>
          <p:nvPr/>
        </p:nvSpPr>
        <p:spPr>
          <a:xfrm>
            <a:off x="1572424" y="1505674"/>
            <a:ext cx="1060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Windows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7B4B6F6B-53D0-874B-A7C7-740D0D731B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0321"/>
            <a:ext cx="4264615" cy="3600000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917528-6114-314A-B525-B48DB7A3EC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04" y="1940321"/>
            <a:ext cx="4662993" cy="3600000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366D9C-C3CD-EB41-988F-81A12BCB0A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04" y="1940321"/>
            <a:ext cx="4613592" cy="36000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3458230-6A71-5A4A-A97D-D93DB3870A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6" y="1940321"/>
            <a:ext cx="425776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89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12. ¡Listo!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24818-B7EA-754E-8191-E5410EB38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678" y="1748468"/>
            <a:ext cx="4089745" cy="408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1746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9218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s-ES_tradnl" dirty="0">
                <a:solidFill>
                  <a:schemeClr val="bg1">
                    <a:lumMod val="65000"/>
                  </a:schemeClr>
                </a:solidFill>
              </a:rPr>
              <a:t>Descargar </a:t>
            </a:r>
            <a:r>
              <a:rPr lang="es-ES_tradnl" dirty="0" err="1">
                <a:solidFill>
                  <a:schemeClr val="bg1">
                    <a:lumMod val="65000"/>
                  </a:schemeClr>
                </a:solidFill>
              </a:rPr>
              <a:t>Gurobi</a:t>
            </a:r>
            <a:endParaRPr lang="es-ES_tradnl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s-ES_tradnl" dirty="0">
                <a:solidFill>
                  <a:schemeClr val="bg1">
                    <a:lumMod val="65000"/>
                  </a:schemeClr>
                </a:solidFill>
              </a:rPr>
              <a:t>Activar licencia de </a:t>
            </a:r>
            <a:r>
              <a:rPr lang="es-ES_tradnl" dirty="0" err="1">
                <a:solidFill>
                  <a:schemeClr val="bg1">
                    <a:lumMod val="65000"/>
                  </a:schemeClr>
                </a:solidFill>
              </a:rPr>
              <a:t>Gurobi</a:t>
            </a:r>
            <a:endParaRPr lang="es-ES_tradnl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es-ES_tradnl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Comprobación</a:t>
            </a:r>
          </a:p>
        </p:txBody>
      </p:sp>
    </p:spTree>
    <p:extLst>
      <p:ext uri="{BB962C8B-B14F-4D97-AF65-F5344CB8AC3E}">
        <p14:creationId xmlns:p14="http://schemas.microsoft.com/office/powerpoint/2010/main" val="12499665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50645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CO" dirty="0"/>
              <a:t>Abra Jupyter Notebook</a:t>
            </a:r>
          </a:p>
          <a:p>
            <a:pPr marL="342900" indent="-342900">
              <a:buAutoNum type="arabicPeriod"/>
            </a:pPr>
            <a:endParaRPr lang="en-CO" dirty="0"/>
          </a:p>
          <a:p>
            <a:endParaRPr lang="en-CO" dirty="0"/>
          </a:p>
          <a:p>
            <a:r>
              <a:rPr lang="en-CO" dirty="0"/>
              <a:t>Recuerde, debe abrir Anaconda, y Jupyter Notebook</a:t>
            </a:r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1B74AECD-10D3-0B43-ABF0-71764FA0A2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071" y="3185341"/>
            <a:ext cx="1945900" cy="1724215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9E506F6B-EAAF-E146-AC7D-650B946F04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7" t="14855" r="58027" b="57308"/>
          <a:stretch/>
        </p:blipFill>
        <p:spPr>
          <a:xfrm>
            <a:off x="5733408" y="2642211"/>
            <a:ext cx="2508069" cy="2810476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44DB6776-6D74-E540-BC9A-B5437E0BC5CA}"/>
              </a:ext>
            </a:extLst>
          </p:cNvPr>
          <p:cNvSpPr/>
          <p:nvPr/>
        </p:nvSpPr>
        <p:spPr>
          <a:xfrm>
            <a:off x="3801291" y="3840480"/>
            <a:ext cx="1436915" cy="444137"/>
          </a:xfrm>
          <a:prstGeom prst="rightArrow">
            <a:avLst>
              <a:gd name="adj1" fmla="val 50000"/>
              <a:gd name="adj2" fmla="val 138235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793576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86308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CO" dirty="0"/>
              <a:t>Abra Jupyter Notebook</a:t>
            </a:r>
          </a:p>
          <a:p>
            <a:endParaRPr lang="en-CO" dirty="0"/>
          </a:p>
          <a:p>
            <a:r>
              <a:rPr lang="en-CO" dirty="0"/>
              <a:t>Otra alternativa (recomendada) es abrir el command/terminal prompt y correr el comand:</a:t>
            </a:r>
          </a:p>
          <a:p>
            <a:endParaRPr lang="en-CO" dirty="0"/>
          </a:p>
          <a:p>
            <a:r>
              <a:rPr lang="en-US" dirty="0"/>
              <a:t>	-j</a:t>
            </a:r>
            <a:r>
              <a:rPr lang="en-CO" dirty="0"/>
              <a:t>upyter notebook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31E7B7-FFD5-124C-9F40-4888051498AD}"/>
              </a:ext>
            </a:extLst>
          </p:cNvPr>
          <p:cNvSpPr txBox="1"/>
          <p:nvPr/>
        </p:nvSpPr>
        <p:spPr>
          <a:xfrm>
            <a:off x="6254350" y="2694394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Mac OS X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77851A-CD28-3441-ABA3-DA0BFB809E73}"/>
              </a:ext>
            </a:extLst>
          </p:cNvPr>
          <p:cNvSpPr txBox="1"/>
          <p:nvPr/>
        </p:nvSpPr>
        <p:spPr>
          <a:xfrm>
            <a:off x="1560430" y="2694394"/>
            <a:ext cx="1060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Windows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FFFAE4-0EC3-174E-8303-7D92F60BBA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858" y="3180275"/>
            <a:ext cx="4518895" cy="28800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D64B0F-43CC-0745-B50C-FD7DF0336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14" y="2979299"/>
            <a:ext cx="3628976" cy="30809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69B4444-4418-9F42-A2DD-80EC0A3F09E5}"/>
              </a:ext>
            </a:extLst>
          </p:cNvPr>
          <p:cNvSpPr txBox="1"/>
          <p:nvPr/>
        </p:nvSpPr>
        <p:spPr>
          <a:xfrm>
            <a:off x="3095897" y="6293373"/>
            <a:ext cx="2445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¡No cierre esta ventana!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6DAB9CD-74AF-CD4F-A83D-862C7B830DE0}"/>
              </a:ext>
            </a:extLst>
          </p:cNvPr>
          <p:cNvSpPr/>
          <p:nvPr/>
        </p:nvSpPr>
        <p:spPr>
          <a:xfrm>
            <a:off x="2438306" y="3244334"/>
            <a:ext cx="4267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en-CO" dirty="0"/>
              <a:t> el archivo C0-NB-Comprobación Gurobi</a:t>
            </a:r>
          </a:p>
        </p:txBody>
      </p:sp>
    </p:spTree>
    <p:extLst>
      <p:ext uri="{BB962C8B-B14F-4D97-AF65-F5344CB8AC3E}">
        <p14:creationId xmlns:p14="http://schemas.microsoft.com/office/powerpoint/2010/main" val="25249941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7580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2. Abra el Notebook C0-NB-Comprobación </a:t>
            </a:r>
            <a:r>
              <a:rPr lang="es-ES_tradnl" dirty="0" err="1"/>
              <a:t>Gurobi.ipynb</a:t>
            </a:r>
            <a:r>
              <a:rPr lang="es-ES_tradnl" dirty="0"/>
              <a:t> y siga las instrucciones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158E76B-A74A-0844-B689-164EAA878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00" y="1746848"/>
            <a:ext cx="7488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9735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776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3. ¡Todo debería estar bien!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24818-B7EA-754E-8191-E5410EB38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678" y="1748468"/>
            <a:ext cx="4089745" cy="408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082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9218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s-ES_tradnl" dirty="0"/>
              <a:t>Descargar </a:t>
            </a:r>
            <a:r>
              <a:rPr lang="es-ES_tradnl" dirty="0" err="1"/>
              <a:t>Gurobi</a:t>
            </a:r>
            <a:endParaRPr lang="es-ES_tradnl" dirty="0"/>
          </a:p>
          <a:p>
            <a:pPr marL="342900" indent="-342900">
              <a:buAutoNum type="arabicPeriod"/>
            </a:pPr>
            <a:r>
              <a:rPr lang="es-ES_tradnl" dirty="0">
                <a:solidFill>
                  <a:schemeClr val="bg1">
                    <a:lumMod val="65000"/>
                  </a:schemeClr>
                </a:solidFill>
              </a:rPr>
              <a:t>Activar licencia de </a:t>
            </a:r>
            <a:r>
              <a:rPr lang="es-ES_tradnl" dirty="0" err="1">
                <a:solidFill>
                  <a:schemeClr val="bg1">
                    <a:lumMod val="65000"/>
                  </a:schemeClr>
                </a:solidFill>
              </a:rPr>
              <a:t>Gurobi</a:t>
            </a:r>
            <a:endParaRPr lang="es-ES_tradnl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es-ES_tradnl" dirty="0">
                <a:solidFill>
                  <a:schemeClr val="bg1">
                    <a:lumMod val="65000"/>
                  </a:schemeClr>
                </a:solidFill>
              </a:rPr>
              <a:t>Comprobación</a:t>
            </a:r>
          </a:p>
          <a:p>
            <a:pPr marL="342900" indent="-342900">
              <a:buAutoNum type="arabicPeriod"/>
            </a:pPr>
            <a:endParaRPr lang="es-ES_tradnl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801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B8F67E4-AF44-49D0-8060-8A65F1F6E917}"/>
              </a:ext>
            </a:extLst>
          </p:cNvPr>
          <p:cNvSpPr/>
          <p:nvPr/>
        </p:nvSpPr>
        <p:spPr>
          <a:xfrm>
            <a:off x="6465791" y="6158629"/>
            <a:ext cx="257111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_tradnl" sz="1050">
                <a:solidFill>
                  <a:schemeClr val="bg1"/>
                </a:solidFill>
              </a:rPr>
              <a:t>Centro para la Optimización y Probabilidad Aplicada (</a:t>
            </a:r>
            <a:r>
              <a:rPr lang="es-ES_tradnl" sz="1050">
                <a:solidFill>
                  <a:schemeClr val="bg1"/>
                </a:solidFill>
                <a:hlinkClick r:id="rId3"/>
              </a:rPr>
              <a:t>http://copa.uniandes.edu.co</a:t>
            </a:r>
            <a:r>
              <a:rPr lang="es-ES_tradnl" sz="1050">
                <a:solidFill>
                  <a:schemeClr val="bg1"/>
                </a:solidFill>
              </a:rPr>
              <a:t>) </a:t>
            </a:r>
          </a:p>
          <a:p>
            <a:pPr algn="r"/>
            <a:r>
              <a:rPr lang="es-ES_tradnl" sz="1050">
                <a:solidFill>
                  <a:schemeClr val="bg1"/>
                </a:solidFill>
              </a:rPr>
              <a:t>(</a:t>
            </a:r>
            <a:r>
              <a:rPr lang="es-ES_tradnl" sz="1050">
                <a:solidFill>
                  <a:schemeClr val="bg1"/>
                </a:solidFill>
                <a:hlinkClick r:id="rId4"/>
              </a:rPr>
              <a:t>copa@uniandes.edu.co</a:t>
            </a:r>
            <a:r>
              <a:rPr lang="es-ES_tradnl" sz="1050">
                <a:solidFill>
                  <a:schemeClr val="bg1"/>
                </a:solidFill>
              </a:rPr>
              <a:t>)</a:t>
            </a: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1EEF4D-3BC9-9346-BF9A-84E8A3E68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289598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3801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1.  Abra su </a:t>
            </a:r>
            <a:r>
              <a:rPr lang="es-ES_tradnl" dirty="0" err="1"/>
              <a:t>command</a:t>
            </a:r>
            <a:r>
              <a:rPr lang="es-ES_tradnl" dirty="0"/>
              <a:t>/terminal </a:t>
            </a:r>
            <a:r>
              <a:rPr lang="es-ES_tradnl" dirty="0" err="1"/>
              <a:t>prompt</a:t>
            </a:r>
            <a:endParaRPr lang="es-ES_tradnl" dirty="0"/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658ECE6A-0635-A64D-81CB-B87B8C28FC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0" t="33657" r="20286" b="16286"/>
          <a:stretch/>
        </p:blipFill>
        <p:spPr>
          <a:xfrm>
            <a:off x="4785623" y="1989000"/>
            <a:ext cx="4116165" cy="288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C1128E-61ED-BB4B-8042-B767D79AB0BE}"/>
              </a:ext>
            </a:extLst>
          </p:cNvPr>
          <p:cNvSpPr txBox="1"/>
          <p:nvPr/>
        </p:nvSpPr>
        <p:spPr>
          <a:xfrm>
            <a:off x="6266344" y="1505674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Mac OS X 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FB9CD6-5C67-224E-8413-7FF82C62C0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14" y="1989000"/>
            <a:ext cx="3497727" cy="288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CB8448-98E2-F94F-8741-DCF85F63935D}"/>
              </a:ext>
            </a:extLst>
          </p:cNvPr>
          <p:cNvSpPr txBox="1"/>
          <p:nvPr/>
        </p:nvSpPr>
        <p:spPr>
          <a:xfrm>
            <a:off x="1572424" y="1505674"/>
            <a:ext cx="1060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Windows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E181A0-7B3D-F849-B404-3C89830BEACB}"/>
              </a:ext>
            </a:extLst>
          </p:cNvPr>
          <p:cNvSpPr txBox="1"/>
          <p:nvPr/>
        </p:nvSpPr>
        <p:spPr>
          <a:xfrm>
            <a:off x="5068389" y="5068389"/>
            <a:ext cx="23695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</a:t>
            </a:r>
            <a:r>
              <a:rPr lang="en-CO" dirty="0"/>
              <a:t>ommand + Espacio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O" dirty="0"/>
              <a:t>Buscar terminal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O" dirty="0"/>
              <a:t>Abrir Terminal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D6F756-CDA7-FC4B-B5D4-1EE3CE45AB29}"/>
              </a:ext>
            </a:extLst>
          </p:cNvPr>
          <p:cNvSpPr txBox="1"/>
          <p:nvPr/>
        </p:nvSpPr>
        <p:spPr>
          <a:xfrm>
            <a:off x="766355" y="5068389"/>
            <a:ext cx="2770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Tecla Windows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Buscar</a:t>
            </a:r>
            <a:r>
              <a:rPr lang="en-US" dirty="0"/>
              <a:t> </a:t>
            </a:r>
            <a:r>
              <a:rPr lang="en-US" dirty="0" err="1"/>
              <a:t>cmd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Abrir</a:t>
            </a:r>
            <a:r>
              <a:rPr lang="en-US" dirty="0"/>
              <a:t> Command prompt</a:t>
            </a:r>
            <a:endParaRPr lang="en-CO" dirty="0"/>
          </a:p>
        </p:txBody>
      </p:sp>
    </p:spTree>
    <p:extLst>
      <p:ext uri="{BB962C8B-B14F-4D97-AF65-F5344CB8AC3E}">
        <p14:creationId xmlns:p14="http://schemas.microsoft.com/office/powerpoint/2010/main" val="1744893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606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2.  Introduzca el comando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6F8911-1CE5-FB4A-904D-5F5DAA5ACA36}"/>
              </a:ext>
            </a:extLst>
          </p:cNvPr>
          <p:cNvSpPr/>
          <p:nvPr/>
        </p:nvSpPr>
        <p:spPr>
          <a:xfrm>
            <a:off x="911626" y="1892271"/>
            <a:ext cx="77621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conda</a:t>
            </a:r>
            <a:r>
              <a:rPr lang="en-US" dirty="0"/>
              <a:t> config --add channels http://</a:t>
            </a:r>
            <a:r>
              <a:rPr lang="en-US" dirty="0" err="1"/>
              <a:t>conda.anaconda.org</a:t>
            </a:r>
            <a:r>
              <a:rPr lang="en-US" dirty="0"/>
              <a:t>/</a:t>
            </a:r>
            <a:r>
              <a:rPr lang="en-US" dirty="0" err="1"/>
              <a:t>gurobi</a:t>
            </a:r>
            <a:endParaRPr lang="en-CO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0DC2565F-DB0D-F64F-AADE-96676B9A79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1" y="2418517"/>
            <a:ext cx="6635931" cy="333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700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606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2.  Introduzca el comando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6F8911-1CE5-FB4A-904D-5F5DAA5ACA36}"/>
              </a:ext>
            </a:extLst>
          </p:cNvPr>
          <p:cNvSpPr/>
          <p:nvPr/>
        </p:nvSpPr>
        <p:spPr>
          <a:xfrm>
            <a:off x="800058" y="1707605"/>
            <a:ext cx="77621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gurobi</a:t>
            </a:r>
            <a:endParaRPr lang="en-CO" dirty="0"/>
          </a:p>
        </p:txBody>
      </p:sp>
      <p:pic>
        <p:nvPicPr>
          <p:cNvPr id="7" name="Screen Recording 2020-06-10 at 10.47.45 PM" descr="Screen Recording 2020-06-10 at 10.47.45 PM">
            <a:hlinkClick r:id="" action="ppaction://media"/>
            <a:extLst>
              <a:ext uri="{FF2B5EF4-FFF2-40B4-BE49-F238E27FC236}">
                <a16:creationId xmlns:a16="http://schemas.microsoft.com/office/drawing/2014/main" id="{F25AB2CB-E5C2-DD49-8C96-E39E7704E1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8491" y="2422768"/>
            <a:ext cx="7985247" cy="369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33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1180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3. Ya casi…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24818-B7EA-754E-8191-E5410EB38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678" y="1748468"/>
            <a:ext cx="4089745" cy="408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921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29218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s-ES_tradnl" dirty="0">
                <a:solidFill>
                  <a:schemeClr val="bg1">
                    <a:lumMod val="65000"/>
                  </a:schemeClr>
                </a:solidFill>
              </a:rPr>
              <a:t>Descargar </a:t>
            </a:r>
            <a:r>
              <a:rPr lang="es-ES_tradnl" dirty="0" err="1">
                <a:solidFill>
                  <a:schemeClr val="bg1">
                    <a:lumMod val="65000"/>
                  </a:schemeClr>
                </a:solidFill>
              </a:rPr>
              <a:t>Gurobi</a:t>
            </a:r>
            <a:endParaRPr lang="es-ES_tradnl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s-ES_tradnl" dirty="0">
                <a:solidFill>
                  <a:schemeClr val="tx1">
                    <a:lumMod val="95000"/>
                    <a:lumOff val="5000"/>
                  </a:schemeClr>
                </a:solidFill>
              </a:rPr>
              <a:t>Activar licencia de </a:t>
            </a:r>
            <a:r>
              <a:rPr lang="es-ES_tradnl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Gurobi</a:t>
            </a:r>
            <a:endParaRPr lang="es-ES_tradnl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es-ES_tradnl" dirty="0">
                <a:solidFill>
                  <a:schemeClr val="bg1">
                    <a:lumMod val="65000"/>
                  </a:schemeClr>
                </a:solidFill>
              </a:rPr>
              <a:t>Comprobación</a:t>
            </a:r>
          </a:p>
        </p:txBody>
      </p:sp>
    </p:spTree>
    <p:extLst>
      <p:ext uri="{BB962C8B-B14F-4D97-AF65-F5344CB8AC3E}">
        <p14:creationId xmlns:p14="http://schemas.microsoft.com/office/powerpoint/2010/main" val="2160440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Instalación Python-Anaconda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18E141-77D5-B147-951A-7D0021A5E2E3}"/>
              </a:ext>
            </a:extLst>
          </p:cNvPr>
          <p:cNvSpPr txBox="1"/>
          <p:nvPr/>
        </p:nvSpPr>
        <p:spPr>
          <a:xfrm>
            <a:off x="493614" y="1100517"/>
            <a:ext cx="3546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1. Vaya a: </a:t>
            </a:r>
            <a:r>
              <a:rPr lang="en-US" dirty="0">
                <a:hlinkClick r:id="rId3"/>
              </a:rPr>
              <a:t>https://www.gurobi.com/</a:t>
            </a:r>
            <a:endParaRPr lang="en-CO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EA9E906-6F41-BE4A-97FB-7BAC61353C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730999-A9E9-9D45-BED9-5E322155E369}"/>
              </a:ext>
            </a:extLst>
          </p:cNvPr>
          <p:cNvSpPr/>
          <p:nvPr/>
        </p:nvSpPr>
        <p:spPr>
          <a:xfrm>
            <a:off x="2808995" y="2190724"/>
            <a:ext cx="641131" cy="336331"/>
          </a:xfrm>
          <a:prstGeom prst="rect">
            <a:avLst/>
          </a:prstGeom>
          <a:noFill/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65E4315-97B3-424A-ACF0-03013ACB05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" y="1703085"/>
            <a:ext cx="7488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18654"/>
      </p:ext>
    </p:extLst>
  </p:cSld>
  <p:clrMapOvr>
    <a:masterClrMapping/>
  </p:clrMapOvr>
</p:sld>
</file>

<file path=ppt/theme/theme1.xml><?xml version="1.0" encoding="utf-8"?>
<a:theme xmlns:a="http://schemas.openxmlformats.org/drawingml/2006/main" name="Portada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erpo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462</Words>
  <Application>Microsoft Macintosh PowerPoint</Application>
  <PresentationFormat>On-screen Show (4:3)</PresentationFormat>
  <Paragraphs>133</Paragraphs>
  <Slides>30</Slides>
  <Notes>30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Trebuchet MS</vt:lpstr>
      <vt:lpstr>Portada</vt:lpstr>
      <vt:lpstr>Cuerpo</vt:lpstr>
      <vt:lpstr>Instalación Gurobi-Python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Instalación Python-Anaconda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Angelica Avalo Azcarate</dc:creator>
  <cp:lastModifiedBy>David  Corredor Montenegro</cp:lastModifiedBy>
  <cp:revision>16</cp:revision>
  <dcterms:created xsi:type="dcterms:W3CDTF">2018-07-26T23:03:23Z</dcterms:created>
  <dcterms:modified xsi:type="dcterms:W3CDTF">2020-06-11T22:25:21Z</dcterms:modified>
</cp:coreProperties>
</file>